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61"/>
  </p:notesMasterIdLst>
  <p:handoutMasterIdLst>
    <p:handoutMasterId r:id="rId62"/>
  </p:handoutMasterIdLst>
  <p:sldIdLst>
    <p:sldId id="305" r:id="rId3"/>
    <p:sldId id="307" r:id="rId4"/>
    <p:sldId id="265" r:id="rId5"/>
    <p:sldId id="310" r:id="rId6"/>
    <p:sldId id="282" r:id="rId7"/>
    <p:sldId id="392" r:id="rId8"/>
    <p:sldId id="422" r:id="rId9"/>
    <p:sldId id="431" r:id="rId10"/>
    <p:sldId id="432" r:id="rId11"/>
    <p:sldId id="423" r:id="rId12"/>
    <p:sldId id="400" r:id="rId13"/>
    <p:sldId id="272" r:id="rId14"/>
    <p:sldId id="415" r:id="rId15"/>
    <p:sldId id="396" r:id="rId16"/>
    <p:sldId id="397" r:id="rId17"/>
    <p:sldId id="325" r:id="rId18"/>
    <p:sldId id="420" r:id="rId19"/>
    <p:sldId id="313" r:id="rId20"/>
    <p:sldId id="314" r:id="rId21"/>
    <p:sldId id="342" r:id="rId22"/>
    <p:sldId id="362" r:id="rId23"/>
    <p:sldId id="343" r:id="rId24"/>
    <p:sldId id="344" r:id="rId25"/>
    <p:sldId id="345" r:id="rId26"/>
    <p:sldId id="363" r:id="rId27"/>
    <p:sldId id="399" r:id="rId28"/>
    <p:sldId id="346" r:id="rId29"/>
    <p:sldId id="411" r:id="rId30"/>
    <p:sldId id="401" r:id="rId31"/>
    <p:sldId id="402" r:id="rId32"/>
    <p:sldId id="347" r:id="rId33"/>
    <p:sldId id="403" r:id="rId34"/>
    <p:sldId id="406" r:id="rId35"/>
    <p:sldId id="418" r:id="rId36"/>
    <p:sldId id="412" r:id="rId37"/>
    <p:sldId id="413" r:id="rId38"/>
    <p:sldId id="405" r:id="rId39"/>
    <p:sldId id="348" r:id="rId40"/>
    <p:sldId id="364" r:id="rId41"/>
    <p:sldId id="349" r:id="rId42"/>
    <p:sldId id="424" r:id="rId43"/>
    <p:sldId id="425" r:id="rId44"/>
    <p:sldId id="407" r:id="rId45"/>
    <p:sldId id="353" r:id="rId46"/>
    <p:sldId id="365" r:id="rId47"/>
    <p:sldId id="354" r:id="rId48"/>
    <p:sldId id="355" r:id="rId49"/>
    <p:sldId id="426" r:id="rId50"/>
    <p:sldId id="433" r:id="rId51"/>
    <p:sldId id="358" r:id="rId52"/>
    <p:sldId id="391" r:id="rId53"/>
    <p:sldId id="366" r:id="rId54"/>
    <p:sldId id="359" r:id="rId55"/>
    <p:sldId id="389" r:id="rId56"/>
    <p:sldId id="360" r:id="rId57"/>
    <p:sldId id="361" r:id="rId58"/>
    <p:sldId id="416" r:id="rId59"/>
    <p:sldId id="274" r:id="rId60"/>
  </p:sldIdLst>
  <p:sldSz cx="12192000" cy="6858000"/>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3871"/>
    <a:srgbClr val="EDFC28"/>
    <a:srgbClr val="E7E7E7"/>
    <a:srgbClr val="92D050"/>
    <a:srgbClr val="0C4067"/>
    <a:srgbClr val="089CA3"/>
    <a:srgbClr val="004E6D"/>
    <a:srgbClr val="0076A3"/>
    <a:srgbClr val="FFFFFF"/>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97767" autoAdjust="0"/>
  </p:normalViewPr>
  <p:slideViewPr>
    <p:cSldViewPr snapToGrid="0" showGuides="1">
      <p:cViewPr varScale="1">
        <p:scale>
          <a:sx n="93" d="100"/>
          <a:sy n="93" d="100"/>
        </p:scale>
        <p:origin x="75" y="252"/>
      </p:cViewPr>
      <p:guideLst>
        <p:guide orient="horz" pos="2160"/>
        <p:guide pos="386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iagrams/_rels/data1.xml.rels><?xml version="1.0" encoding="UTF-8" standalone="yes"?>
<Relationships xmlns="http://schemas.openxmlformats.org/package/2006/relationships"><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1DBE11B-479F-4A2F-8134-04559E904A83}" type="doc">
      <dgm:prSet loTypeId="urn:microsoft.com/office/officeart/2005/8/layout/radial2" loCatId="relationship" qsTypeId="urn:microsoft.com/office/officeart/2005/8/quickstyle/simple1" qsCatId="simple" csTypeId="urn:microsoft.com/office/officeart/2005/8/colors/colorful1#1" csCatId="colorful" phldr="1"/>
      <dgm:spPr/>
      <dgm:t>
        <a:bodyPr/>
        <a:lstStyle/>
        <a:p>
          <a:endParaRPr lang="zh-CN" altLang="en-US"/>
        </a:p>
      </dgm:t>
    </dgm:pt>
    <dgm:pt modelId="{C748C473-3498-4628-8296-82B1C20F0F8F}">
      <dgm:prSet phldrT="[文本]"/>
      <dgm:spPr/>
      <dgm:t>
        <a:bodyPr/>
        <a:lstStyle/>
        <a:p>
          <a:r>
            <a:rPr lang="zh-CN" altLang="en-US" b="1" dirty="0">
              <a:solidFill>
                <a:srgbClr val="002060"/>
              </a:solidFill>
              <a:latin typeface="黑体" pitchFamily="49" charset="-122"/>
              <a:ea typeface="黑体" pitchFamily="49" charset="-122"/>
            </a:rPr>
            <a:t>基层</a:t>
          </a:r>
          <a:endParaRPr lang="en-US" altLang="zh-CN" b="1" dirty="0">
            <a:solidFill>
              <a:srgbClr val="002060"/>
            </a:solidFill>
            <a:latin typeface="黑体" pitchFamily="49" charset="-122"/>
            <a:ea typeface="黑体" pitchFamily="49" charset="-122"/>
          </a:endParaRPr>
        </a:p>
        <a:p>
          <a:r>
            <a:rPr lang="zh-CN" altLang="en-US" b="1" dirty="0">
              <a:solidFill>
                <a:srgbClr val="002060"/>
              </a:solidFill>
              <a:latin typeface="黑体" pitchFamily="49" charset="-122"/>
              <a:ea typeface="黑体" pitchFamily="49" charset="-122"/>
            </a:rPr>
            <a:t>医疗机构</a:t>
          </a:r>
          <a:endParaRPr lang="zh-CN" altLang="en-US" dirty="0">
            <a:solidFill>
              <a:srgbClr val="002060"/>
            </a:solidFill>
          </a:endParaRPr>
        </a:p>
      </dgm:t>
    </dgm:pt>
    <dgm:pt modelId="{BF265F5A-7251-4BFC-82AA-33C4CCF92FFB}" type="parTrans" cxnId="{CA423DC2-6A3C-4DFD-839C-0B92C059FF91}">
      <dgm:prSet/>
      <dgm:spPr/>
      <dgm:t>
        <a:bodyPr/>
        <a:lstStyle/>
        <a:p>
          <a:endParaRPr lang="zh-CN" altLang="en-US"/>
        </a:p>
      </dgm:t>
    </dgm:pt>
    <dgm:pt modelId="{A0B38195-F4A6-4DDF-9E3D-CC86F2E54D05}" type="sibTrans" cxnId="{CA423DC2-6A3C-4DFD-839C-0B92C059FF91}">
      <dgm:prSet/>
      <dgm:spPr/>
      <dgm:t>
        <a:bodyPr/>
        <a:lstStyle/>
        <a:p>
          <a:endParaRPr lang="zh-CN" altLang="en-US"/>
        </a:p>
      </dgm:t>
    </dgm:pt>
    <dgm:pt modelId="{96C66349-8ECA-4A9F-901A-04BC5D691D7D}">
      <dgm:prSet phldrT="[文本]"/>
      <dgm:spPr/>
      <dgm:t>
        <a:bodyPr/>
        <a:lstStyle/>
        <a:p>
          <a:pPr>
            <a:lnSpc>
              <a:spcPct val="150000"/>
            </a:lnSpc>
          </a:pPr>
          <a:r>
            <a:rPr lang="zh-CN" altLang="en-US" b="1" dirty="0">
              <a:latin typeface="黑体" pitchFamily="49" charset="-122"/>
              <a:ea typeface="黑体" pitchFamily="49" charset="-122"/>
            </a:rPr>
            <a:t>随时自评自查，发现不足，及时改进，持续提升服务能力，改善服务质量</a:t>
          </a:r>
          <a:r>
            <a:rPr lang="en-US" b="1" dirty="0">
              <a:latin typeface="黑体" pitchFamily="49" charset="-122"/>
              <a:ea typeface="黑体" pitchFamily="49" charset="-122"/>
            </a:rPr>
            <a:t> </a:t>
          </a:r>
          <a:r>
            <a:rPr lang="zh-CN" altLang="en-US" b="1" dirty="0">
              <a:latin typeface="黑体" pitchFamily="49" charset="-122"/>
              <a:ea typeface="黑体" pitchFamily="49" charset="-122"/>
            </a:rPr>
            <a:t>。</a:t>
          </a:r>
          <a:endParaRPr lang="zh-CN" altLang="en-US" dirty="0"/>
        </a:p>
      </dgm:t>
    </dgm:pt>
    <dgm:pt modelId="{D5B75709-008A-4D7F-836A-F575BD82D757}" type="parTrans" cxnId="{337D7E05-7AF1-48CB-98CF-CF0CA2152DF9}">
      <dgm:prSet/>
      <dgm:spPr/>
      <dgm:t>
        <a:bodyPr/>
        <a:lstStyle/>
        <a:p>
          <a:endParaRPr lang="zh-CN" altLang="en-US"/>
        </a:p>
      </dgm:t>
    </dgm:pt>
    <dgm:pt modelId="{F1CBED39-5146-4A75-BB2E-8F2882EEF582}" type="sibTrans" cxnId="{337D7E05-7AF1-48CB-98CF-CF0CA2152DF9}">
      <dgm:prSet/>
      <dgm:spPr/>
      <dgm:t>
        <a:bodyPr/>
        <a:lstStyle/>
        <a:p>
          <a:endParaRPr lang="zh-CN" altLang="en-US"/>
        </a:p>
      </dgm:t>
    </dgm:pt>
    <dgm:pt modelId="{D4EBEAFD-B4DE-43B0-AF10-3B0D1CAB5C9D}">
      <dgm:prSet phldrT="[文本]"/>
      <dgm:spPr/>
      <dgm:t>
        <a:bodyPr/>
        <a:lstStyle/>
        <a:p>
          <a:r>
            <a:rPr lang="zh-CN" altLang="en-US" b="1" dirty="0">
              <a:solidFill>
                <a:srgbClr val="002060"/>
              </a:solidFill>
              <a:latin typeface="黑体" pitchFamily="49" charset="-122"/>
              <a:ea typeface="黑体" pitchFamily="49" charset="-122"/>
            </a:rPr>
            <a:t>各级卫生健康行政部门</a:t>
          </a:r>
          <a:endParaRPr lang="zh-CN" altLang="en-US" dirty="0">
            <a:solidFill>
              <a:srgbClr val="002060"/>
            </a:solidFill>
          </a:endParaRPr>
        </a:p>
      </dgm:t>
    </dgm:pt>
    <dgm:pt modelId="{56608DF3-1A59-4B9E-AA7E-F6D1B790A9DF}" type="parTrans" cxnId="{163D3D07-D1D0-4CB7-B445-BF7509BB9215}">
      <dgm:prSet/>
      <dgm:spPr/>
      <dgm:t>
        <a:bodyPr/>
        <a:lstStyle/>
        <a:p>
          <a:endParaRPr lang="zh-CN" altLang="en-US"/>
        </a:p>
      </dgm:t>
    </dgm:pt>
    <dgm:pt modelId="{A63FF06E-E20B-49DE-A083-E16BC88725AC}" type="sibTrans" cxnId="{163D3D07-D1D0-4CB7-B445-BF7509BB9215}">
      <dgm:prSet/>
      <dgm:spPr/>
      <dgm:t>
        <a:bodyPr/>
        <a:lstStyle/>
        <a:p>
          <a:endParaRPr lang="zh-CN" altLang="en-US"/>
        </a:p>
      </dgm:t>
    </dgm:pt>
    <dgm:pt modelId="{D71E0113-739F-43FA-88A4-C07F796E46DF}">
      <dgm:prSet phldrT="[文本]"/>
      <dgm:spPr/>
      <dgm:t>
        <a:bodyPr/>
        <a:lstStyle/>
        <a:p>
          <a:pPr>
            <a:lnSpc>
              <a:spcPct val="150000"/>
            </a:lnSpc>
          </a:pPr>
          <a:r>
            <a:rPr lang="zh-CN" altLang="en-US" b="1" dirty="0">
              <a:latin typeface="黑体" pitchFamily="49" charset="-122"/>
              <a:ea typeface="黑体" pitchFamily="49" charset="-122"/>
            </a:rPr>
            <a:t>实时了解优质服务基层行活动进展情况，系统掌握辖区基层医疗机构的服务能力和资源配置等情况，有利于辅助决策。</a:t>
          </a:r>
          <a:endParaRPr lang="zh-CN" altLang="en-US" dirty="0"/>
        </a:p>
      </dgm:t>
    </dgm:pt>
    <dgm:pt modelId="{ECBDC244-186C-403B-9503-73D77D8B28F9}" type="parTrans" cxnId="{3DCF4B63-751A-4F24-AA7A-58C715E4590F}">
      <dgm:prSet/>
      <dgm:spPr/>
      <dgm:t>
        <a:bodyPr/>
        <a:lstStyle/>
        <a:p>
          <a:endParaRPr lang="zh-CN" altLang="en-US"/>
        </a:p>
      </dgm:t>
    </dgm:pt>
    <dgm:pt modelId="{4DBD84FE-1C6C-46E4-A079-689F0F36BD02}" type="sibTrans" cxnId="{3DCF4B63-751A-4F24-AA7A-58C715E4590F}">
      <dgm:prSet/>
      <dgm:spPr/>
      <dgm:t>
        <a:bodyPr/>
        <a:lstStyle/>
        <a:p>
          <a:endParaRPr lang="zh-CN" altLang="en-US"/>
        </a:p>
      </dgm:t>
    </dgm:pt>
    <dgm:pt modelId="{0A52FF6A-6146-4F77-8C14-214D5079ACF3}">
      <dgm:prSet phldrT="[文本]"/>
      <dgm:spPr/>
      <dgm:t>
        <a:bodyPr/>
        <a:lstStyle/>
        <a:p>
          <a:r>
            <a:rPr lang="zh-CN" altLang="en-US" b="1" dirty="0">
              <a:solidFill>
                <a:srgbClr val="002060"/>
              </a:solidFill>
              <a:latin typeface="黑体" pitchFamily="49" charset="-122"/>
              <a:ea typeface="黑体" pitchFamily="49" charset="-122"/>
            </a:rPr>
            <a:t>评审专家</a:t>
          </a:r>
          <a:endParaRPr lang="zh-CN" altLang="en-US" dirty="0">
            <a:solidFill>
              <a:srgbClr val="002060"/>
            </a:solidFill>
          </a:endParaRPr>
        </a:p>
      </dgm:t>
    </dgm:pt>
    <dgm:pt modelId="{C4517151-3EC5-46E7-8B52-67D8A67ED033}" type="parTrans" cxnId="{424EE65B-E115-4690-8B6B-D409EEB2A353}">
      <dgm:prSet/>
      <dgm:spPr/>
      <dgm:t>
        <a:bodyPr/>
        <a:lstStyle/>
        <a:p>
          <a:endParaRPr lang="zh-CN" altLang="en-US"/>
        </a:p>
      </dgm:t>
    </dgm:pt>
    <dgm:pt modelId="{4DD39B74-B339-4683-8DDD-D0A8DECC65EA}" type="sibTrans" cxnId="{424EE65B-E115-4690-8B6B-D409EEB2A353}">
      <dgm:prSet/>
      <dgm:spPr/>
      <dgm:t>
        <a:bodyPr/>
        <a:lstStyle/>
        <a:p>
          <a:endParaRPr lang="zh-CN" altLang="en-US"/>
        </a:p>
      </dgm:t>
    </dgm:pt>
    <dgm:pt modelId="{C2E6DEAE-E9F9-4799-80DE-C98979678B10}">
      <dgm:prSet phldrT="[文本]"/>
      <dgm:spPr/>
      <dgm:t>
        <a:bodyPr/>
        <a:lstStyle/>
        <a:p>
          <a:r>
            <a:rPr lang="zh-CN" altLang="en-US" b="1" dirty="0">
              <a:latin typeface="黑体" pitchFamily="49" charset="-122"/>
              <a:ea typeface="黑体" pitchFamily="49" charset="-122"/>
            </a:rPr>
            <a:t>开发移动端系统，评审更方便</a:t>
          </a:r>
          <a:endParaRPr lang="zh-CN" altLang="en-US" dirty="0"/>
        </a:p>
      </dgm:t>
    </dgm:pt>
    <dgm:pt modelId="{4B3F3C9B-C629-43B5-95BC-FF6DE6A76F45}" type="parTrans" cxnId="{F85694DF-8E2A-47CE-ACAC-E0C36F1A9194}">
      <dgm:prSet/>
      <dgm:spPr/>
      <dgm:t>
        <a:bodyPr/>
        <a:lstStyle/>
        <a:p>
          <a:endParaRPr lang="zh-CN" altLang="en-US"/>
        </a:p>
      </dgm:t>
    </dgm:pt>
    <dgm:pt modelId="{6244E9DB-DCCB-4351-8521-A8EA23CA051D}" type="sibTrans" cxnId="{F85694DF-8E2A-47CE-ACAC-E0C36F1A9194}">
      <dgm:prSet/>
      <dgm:spPr/>
      <dgm:t>
        <a:bodyPr/>
        <a:lstStyle/>
        <a:p>
          <a:endParaRPr lang="zh-CN" altLang="en-US"/>
        </a:p>
      </dgm:t>
    </dgm:pt>
    <dgm:pt modelId="{6610AD3C-AC18-4A0C-A6B1-7B33CD3529F2}" type="pres">
      <dgm:prSet presAssocID="{D1DBE11B-479F-4A2F-8134-04559E904A83}" presName="composite" presStyleCnt="0">
        <dgm:presLayoutVars>
          <dgm:chMax val="5"/>
          <dgm:dir/>
          <dgm:animLvl val="ctr"/>
          <dgm:resizeHandles val="exact"/>
        </dgm:presLayoutVars>
      </dgm:prSet>
      <dgm:spPr/>
    </dgm:pt>
    <dgm:pt modelId="{73C427DD-95CB-4485-A5B2-C6D0B53DDACE}" type="pres">
      <dgm:prSet presAssocID="{D1DBE11B-479F-4A2F-8134-04559E904A83}" presName="cycle" presStyleCnt="0"/>
      <dgm:spPr/>
    </dgm:pt>
    <dgm:pt modelId="{16F4330A-9406-41D3-9A46-017237654ED3}" type="pres">
      <dgm:prSet presAssocID="{D1DBE11B-479F-4A2F-8134-04559E904A83}" presName="centerShape" presStyleCnt="0"/>
      <dgm:spPr/>
    </dgm:pt>
    <dgm:pt modelId="{CED1DE5A-E9F8-45AF-BD59-E13C9CAB925D}" type="pres">
      <dgm:prSet presAssocID="{D1DBE11B-479F-4A2F-8134-04559E904A83}" presName="connSite" presStyleLbl="node1" presStyleIdx="0" presStyleCnt="4"/>
      <dgm:spPr/>
    </dgm:pt>
    <dgm:pt modelId="{B3E0B986-63B9-4581-B72C-A465F0E6CEAB}" type="pres">
      <dgm:prSet presAssocID="{D1DBE11B-479F-4A2F-8134-04559E904A83}" presName="visible" presStyleLbl="node1" presStyleIdx="0" presStyleCnt="4"/>
      <dgm:spPr>
        <a:blipFill rotWithShape="0">
          <a:blip xmlns:r="http://schemas.openxmlformats.org/officeDocument/2006/relationships" r:embed="rId1"/>
          <a:stretch>
            <a:fillRect/>
          </a:stretch>
        </a:blipFill>
      </dgm:spPr>
    </dgm:pt>
    <dgm:pt modelId="{1A7CA578-DC1A-4B19-9934-379E7E3F60F8}" type="pres">
      <dgm:prSet presAssocID="{BF265F5A-7251-4BFC-82AA-33C4CCF92FFB}" presName="Name25" presStyleLbl="parChTrans1D1" presStyleIdx="0" presStyleCnt="3"/>
      <dgm:spPr/>
    </dgm:pt>
    <dgm:pt modelId="{38F4A58F-48C7-4614-9568-8E273ABE7159}" type="pres">
      <dgm:prSet presAssocID="{C748C473-3498-4628-8296-82B1C20F0F8F}" presName="node" presStyleCnt="0"/>
      <dgm:spPr/>
    </dgm:pt>
    <dgm:pt modelId="{1D14E7FF-BCDB-4090-BA1A-787FB4350E5F}" type="pres">
      <dgm:prSet presAssocID="{C748C473-3498-4628-8296-82B1C20F0F8F}" presName="parentNode" presStyleLbl="node1" presStyleIdx="1" presStyleCnt="4">
        <dgm:presLayoutVars>
          <dgm:chMax val="1"/>
          <dgm:bulletEnabled val="1"/>
        </dgm:presLayoutVars>
      </dgm:prSet>
      <dgm:spPr/>
    </dgm:pt>
    <dgm:pt modelId="{FAEA6281-E84A-43BD-88A1-E8FB42547120}" type="pres">
      <dgm:prSet presAssocID="{C748C473-3498-4628-8296-82B1C20F0F8F}" presName="childNode" presStyleLbl="revTx" presStyleIdx="0" presStyleCnt="3">
        <dgm:presLayoutVars>
          <dgm:bulletEnabled val="1"/>
        </dgm:presLayoutVars>
      </dgm:prSet>
      <dgm:spPr/>
    </dgm:pt>
    <dgm:pt modelId="{A3F2E900-9ABF-4B3D-9F0D-A8CA086334F1}" type="pres">
      <dgm:prSet presAssocID="{56608DF3-1A59-4B9E-AA7E-F6D1B790A9DF}" presName="Name25" presStyleLbl="parChTrans1D1" presStyleIdx="1" presStyleCnt="3"/>
      <dgm:spPr/>
    </dgm:pt>
    <dgm:pt modelId="{662EEFAC-FE50-416D-A96A-EBC1D583E7DC}" type="pres">
      <dgm:prSet presAssocID="{D4EBEAFD-B4DE-43B0-AF10-3B0D1CAB5C9D}" presName="node" presStyleCnt="0"/>
      <dgm:spPr/>
    </dgm:pt>
    <dgm:pt modelId="{7DE49527-622D-4096-8CCF-2966E7DEEFDD}" type="pres">
      <dgm:prSet presAssocID="{D4EBEAFD-B4DE-43B0-AF10-3B0D1CAB5C9D}" presName="parentNode" presStyleLbl="node1" presStyleIdx="2" presStyleCnt="4" custScaleX="111358" custScaleY="104990">
        <dgm:presLayoutVars>
          <dgm:chMax val="1"/>
          <dgm:bulletEnabled val="1"/>
        </dgm:presLayoutVars>
      </dgm:prSet>
      <dgm:spPr/>
    </dgm:pt>
    <dgm:pt modelId="{731E1BD4-313A-4C9A-84D0-0064F9458B03}" type="pres">
      <dgm:prSet presAssocID="{D4EBEAFD-B4DE-43B0-AF10-3B0D1CAB5C9D}" presName="childNode" presStyleLbl="revTx" presStyleIdx="1" presStyleCnt="3">
        <dgm:presLayoutVars>
          <dgm:bulletEnabled val="1"/>
        </dgm:presLayoutVars>
      </dgm:prSet>
      <dgm:spPr/>
    </dgm:pt>
    <dgm:pt modelId="{444E8DDC-2BBF-4595-A56E-B2E083042210}" type="pres">
      <dgm:prSet presAssocID="{C4517151-3EC5-46E7-8B52-67D8A67ED033}" presName="Name25" presStyleLbl="parChTrans1D1" presStyleIdx="2" presStyleCnt="3"/>
      <dgm:spPr/>
    </dgm:pt>
    <dgm:pt modelId="{ABA50190-B944-4EAC-BD4D-F5FE260735DE}" type="pres">
      <dgm:prSet presAssocID="{0A52FF6A-6146-4F77-8C14-214D5079ACF3}" presName="node" presStyleCnt="0"/>
      <dgm:spPr/>
    </dgm:pt>
    <dgm:pt modelId="{D0CD2233-6121-44F3-8FD0-18F65C74B33A}" type="pres">
      <dgm:prSet presAssocID="{0A52FF6A-6146-4F77-8C14-214D5079ACF3}" presName="parentNode" presStyleLbl="node1" presStyleIdx="3" presStyleCnt="4">
        <dgm:presLayoutVars>
          <dgm:chMax val="1"/>
          <dgm:bulletEnabled val="1"/>
        </dgm:presLayoutVars>
      </dgm:prSet>
      <dgm:spPr/>
    </dgm:pt>
    <dgm:pt modelId="{87C654C8-2334-41B1-B765-DAB8F2687A69}" type="pres">
      <dgm:prSet presAssocID="{0A52FF6A-6146-4F77-8C14-214D5079ACF3}" presName="childNode" presStyleLbl="revTx" presStyleIdx="2" presStyleCnt="3">
        <dgm:presLayoutVars>
          <dgm:bulletEnabled val="1"/>
        </dgm:presLayoutVars>
      </dgm:prSet>
      <dgm:spPr/>
    </dgm:pt>
  </dgm:ptLst>
  <dgm:cxnLst>
    <dgm:cxn modelId="{16A87700-8147-43B2-9C7A-70AF63565432}" type="presOf" srcId="{D4EBEAFD-B4DE-43B0-AF10-3B0D1CAB5C9D}" destId="{7DE49527-622D-4096-8CCF-2966E7DEEFDD}" srcOrd="0" destOrd="0" presId="urn:microsoft.com/office/officeart/2005/8/layout/radial2"/>
    <dgm:cxn modelId="{337D7E05-7AF1-48CB-98CF-CF0CA2152DF9}" srcId="{C748C473-3498-4628-8296-82B1C20F0F8F}" destId="{96C66349-8ECA-4A9F-901A-04BC5D691D7D}" srcOrd="0" destOrd="0" parTransId="{D5B75709-008A-4D7F-836A-F575BD82D757}" sibTransId="{F1CBED39-5146-4A75-BB2E-8F2882EEF582}"/>
    <dgm:cxn modelId="{163D3D07-D1D0-4CB7-B445-BF7509BB9215}" srcId="{D1DBE11B-479F-4A2F-8134-04559E904A83}" destId="{D4EBEAFD-B4DE-43B0-AF10-3B0D1CAB5C9D}" srcOrd="1" destOrd="0" parTransId="{56608DF3-1A59-4B9E-AA7E-F6D1B790A9DF}" sibTransId="{A63FF06E-E20B-49DE-A083-E16BC88725AC}"/>
    <dgm:cxn modelId="{F815A710-7553-4F5A-8B76-5994127BF6A4}" type="presOf" srcId="{96C66349-8ECA-4A9F-901A-04BC5D691D7D}" destId="{FAEA6281-E84A-43BD-88A1-E8FB42547120}" srcOrd="0" destOrd="0" presId="urn:microsoft.com/office/officeart/2005/8/layout/radial2"/>
    <dgm:cxn modelId="{424EE65B-E115-4690-8B6B-D409EEB2A353}" srcId="{D1DBE11B-479F-4A2F-8134-04559E904A83}" destId="{0A52FF6A-6146-4F77-8C14-214D5079ACF3}" srcOrd="2" destOrd="0" parTransId="{C4517151-3EC5-46E7-8B52-67D8A67ED033}" sibTransId="{4DD39B74-B339-4683-8DDD-D0A8DECC65EA}"/>
    <dgm:cxn modelId="{8640DA5E-8AA7-4141-836B-54171DD9F0F3}" type="presOf" srcId="{C2E6DEAE-E9F9-4799-80DE-C98979678B10}" destId="{87C654C8-2334-41B1-B765-DAB8F2687A69}" srcOrd="0" destOrd="0" presId="urn:microsoft.com/office/officeart/2005/8/layout/radial2"/>
    <dgm:cxn modelId="{3DCF4B63-751A-4F24-AA7A-58C715E4590F}" srcId="{D4EBEAFD-B4DE-43B0-AF10-3B0D1CAB5C9D}" destId="{D71E0113-739F-43FA-88A4-C07F796E46DF}" srcOrd="0" destOrd="0" parTransId="{ECBDC244-186C-403B-9503-73D77D8B28F9}" sibTransId="{4DBD84FE-1C6C-46E4-A079-689F0F36BD02}"/>
    <dgm:cxn modelId="{41E75A4F-8F23-43B1-9CC1-A92C8BC46980}" type="presOf" srcId="{C748C473-3498-4628-8296-82B1C20F0F8F}" destId="{1D14E7FF-BCDB-4090-BA1A-787FB4350E5F}" srcOrd="0" destOrd="0" presId="urn:microsoft.com/office/officeart/2005/8/layout/radial2"/>
    <dgm:cxn modelId="{FC8E8A56-2E32-4082-A0C3-C17055BE5865}" type="presOf" srcId="{56608DF3-1A59-4B9E-AA7E-F6D1B790A9DF}" destId="{A3F2E900-9ABF-4B3D-9F0D-A8CA086334F1}" srcOrd="0" destOrd="0" presId="urn:microsoft.com/office/officeart/2005/8/layout/radial2"/>
    <dgm:cxn modelId="{8F2E8278-0950-44C2-A992-B74A80D4D59F}" type="presOf" srcId="{C4517151-3EC5-46E7-8B52-67D8A67ED033}" destId="{444E8DDC-2BBF-4595-A56E-B2E083042210}" srcOrd="0" destOrd="0" presId="urn:microsoft.com/office/officeart/2005/8/layout/radial2"/>
    <dgm:cxn modelId="{B3E54789-DD54-4CC2-B972-89B24D9C29AF}" type="presOf" srcId="{D1DBE11B-479F-4A2F-8134-04559E904A83}" destId="{6610AD3C-AC18-4A0C-A6B1-7B33CD3529F2}" srcOrd="0" destOrd="0" presId="urn:microsoft.com/office/officeart/2005/8/layout/radial2"/>
    <dgm:cxn modelId="{0DE795AA-2CD3-4141-80BA-F44763375D89}" type="presOf" srcId="{BF265F5A-7251-4BFC-82AA-33C4CCF92FFB}" destId="{1A7CA578-DC1A-4B19-9934-379E7E3F60F8}" srcOrd="0" destOrd="0" presId="urn:microsoft.com/office/officeart/2005/8/layout/radial2"/>
    <dgm:cxn modelId="{CA423DC2-6A3C-4DFD-839C-0B92C059FF91}" srcId="{D1DBE11B-479F-4A2F-8134-04559E904A83}" destId="{C748C473-3498-4628-8296-82B1C20F0F8F}" srcOrd="0" destOrd="0" parTransId="{BF265F5A-7251-4BFC-82AA-33C4CCF92FFB}" sibTransId="{A0B38195-F4A6-4DDF-9E3D-CC86F2E54D05}"/>
    <dgm:cxn modelId="{8047C2D7-516B-4E01-9665-89A9FCC76E64}" type="presOf" srcId="{D71E0113-739F-43FA-88A4-C07F796E46DF}" destId="{731E1BD4-313A-4C9A-84D0-0064F9458B03}" srcOrd="0" destOrd="0" presId="urn:microsoft.com/office/officeart/2005/8/layout/radial2"/>
    <dgm:cxn modelId="{F85694DF-8E2A-47CE-ACAC-E0C36F1A9194}" srcId="{0A52FF6A-6146-4F77-8C14-214D5079ACF3}" destId="{C2E6DEAE-E9F9-4799-80DE-C98979678B10}" srcOrd="0" destOrd="0" parTransId="{4B3F3C9B-C629-43B5-95BC-FF6DE6A76F45}" sibTransId="{6244E9DB-DCCB-4351-8521-A8EA23CA051D}"/>
    <dgm:cxn modelId="{84FAB6FC-3BE4-45DF-A4D6-E9D085B62A0A}" type="presOf" srcId="{0A52FF6A-6146-4F77-8C14-214D5079ACF3}" destId="{D0CD2233-6121-44F3-8FD0-18F65C74B33A}" srcOrd="0" destOrd="0" presId="urn:microsoft.com/office/officeart/2005/8/layout/radial2"/>
    <dgm:cxn modelId="{9C7BE029-D4C0-45E4-A66B-480E3478B260}" type="presParOf" srcId="{6610AD3C-AC18-4A0C-A6B1-7B33CD3529F2}" destId="{73C427DD-95CB-4485-A5B2-C6D0B53DDACE}" srcOrd="0" destOrd="0" presId="urn:microsoft.com/office/officeart/2005/8/layout/radial2"/>
    <dgm:cxn modelId="{D3FA7888-3913-48A4-913A-A1B0891E3257}" type="presParOf" srcId="{73C427DD-95CB-4485-A5B2-C6D0B53DDACE}" destId="{16F4330A-9406-41D3-9A46-017237654ED3}" srcOrd="0" destOrd="0" presId="urn:microsoft.com/office/officeart/2005/8/layout/radial2"/>
    <dgm:cxn modelId="{6EF2B55A-7316-4BE1-A549-1FA92AB11C8F}" type="presParOf" srcId="{16F4330A-9406-41D3-9A46-017237654ED3}" destId="{CED1DE5A-E9F8-45AF-BD59-E13C9CAB925D}" srcOrd="0" destOrd="0" presId="urn:microsoft.com/office/officeart/2005/8/layout/radial2"/>
    <dgm:cxn modelId="{A0E8D636-0899-474B-80EE-BF09018FED3B}" type="presParOf" srcId="{16F4330A-9406-41D3-9A46-017237654ED3}" destId="{B3E0B986-63B9-4581-B72C-A465F0E6CEAB}" srcOrd="1" destOrd="0" presId="urn:microsoft.com/office/officeart/2005/8/layout/radial2"/>
    <dgm:cxn modelId="{BFEEB949-2354-4736-8972-D57F699E3E8F}" type="presParOf" srcId="{73C427DD-95CB-4485-A5B2-C6D0B53DDACE}" destId="{1A7CA578-DC1A-4B19-9934-379E7E3F60F8}" srcOrd="1" destOrd="0" presId="urn:microsoft.com/office/officeart/2005/8/layout/radial2"/>
    <dgm:cxn modelId="{264518F3-7F03-449A-B233-A074F5B07EC7}" type="presParOf" srcId="{73C427DD-95CB-4485-A5B2-C6D0B53DDACE}" destId="{38F4A58F-48C7-4614-9568-8E273ABE7159}" srcOrd="2" destOrd="0" presId="urn:microsoft.com/office/officeart/2005/8/layout/radial2"/>
    <dgm:cxn modelId="{6DDCF7AF-7E71-45A6-B48A-7ABFC0BA6A4F}" type="presParOf" srcId="{38F4A58F-48C7-4614-9568-8E273ABE7159}" destId="{1D14E7FF-BCDB-4090-BA1A-787FB4350E5F}" srcOrd="0" destOrd="0" presId="urn:microsoft.com/office/officeart/2005/8/layout/radial2"/>
    <dgm:cxn modelId="{79EA2430-C962-4B6A-9B94-49752A9829B6}" type="presParOf" srcId="{38F4A58F-48C7-4614-9568-8E273ABE7159}" destId="{FAEA6281-E84A-43BD-88A1-E8FB42547120}" srcOrd="1" destOrd="0" presId="urn:microsoft.com/office/officeart/2005/8/layout/radial2"/>
    <dgm:cxn modelId="{3464E3DC-6748-4163-A6E0-8F8A96D0BD66}" type="presParOf" srcId="{73C427DD-95CB-4485-A5B2-C6D0B53DDACE}" destId="{A3F2E900-9ABF-4B3D-9F0D-A8CA086334F1}" srcOrd="3" destOrd="0" presId="urn:microsoft.com/office/officeart/2005/8/layout/radial2"/>
    <dgm:cxn modelId="{41608A5B-E3B0-4110-9E67-E6429D047403}" type="presParOf" srcId="{73C427DD-95CB-4485-A5B2-C6D0B53DDACE}" destId="{662EEFAC-FE50-416D-A96A-EBC1D583E7DC}" srcOrd="4" destOrd="0" presId="urn:microsoft.com/office/officeart/2005/8/layout/radial2"/>
    <dgm:cxn modelId="{E4A4B587-D474-494B-BC36-2CFA78E3A505}" type="presParOf" srcId="{662EEFAC-FE50-416D-A96A-EBC1D583E7DC}" destId="{7DE49527-622D-4096-8CCF-2966E7DEEFDD}" srcOrd="0" destOrd="0" presId="urn:microsoft.com/office/officeart/2005/8/layout/radial2"/>
    <dgm:cxn modelId="{1E17F648-DEF1-4A33-8490-A143E036E91F}" type="presParOf" srcId="{662EEFAC-FE50-416D-A96A-EBC1D583E7DC}" destId="{731E1BD4-313A-4C9A-84D0-0064F9458B03}" srcOrd="1" destOrd="0" presId="urn:microsoft.com/office/officeart/2005/8/layout/radial2"/>
    <dgm:cxn modelId="{FFFB06EF-DD55-4FD3-819A-44AA5492C64F}" type="presParOf" srcId="{73C427DD-95CB-4485-A5B2-C6D0B53DDACE}" destId="{444E8DDC-2BBF-4595-A56E-B2E083042210}" srcOrd="5" destOrd="0" presId="urn:microsoft.com/office/officeart/2005/8/layout/radial2"/>
    <dgm:cxn modelId="{D8D3F042-BE65-4757-9F83-7D9D715FB61C}" type="presParOf" srcId="{73C427DD-95CB-4485-A5B2-C6D0B53DDACE}" destId="{ABA50190-B944-4EAC-BD4D-F5FE260735DE}" srcOrd="6" destOrd="0" presId="urn:microsoft.com/office/officeart/2005/8/layout/radial2"/>
    <dgm:cxn modelId="{C56540B9-32E2-485E-84AB-0B5CF89129D3}" type="presParOf" srcId="{ABA50190-B944-4EAC-BD4D-F5FE260735DE}" destId="{D0CD2233-6121-44F3-8FD0-18F65C74B33A}" srcOrd="0" destOrd="0" presId="urn:microsoft.com/office/officeart/2005/8/layout/radial2"/>
    <dgm:cxn modelId="{AEFD8CEA-07D4-42CC-8FF3-EB72A0170987}" type="presParOf" srcId="{ABA50190-B944-4EAC-BD4D-F5FE260735DE}" destId="{87C654C8-2334-41B1-B765-DAB8F2687A69}"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6" loCatId="hierarchy" qsTypeId="urn:microsoft.com/office/officeart/2005/8/quickstyle/simple3#6" qsCatId="simple" csTypeId="urn:microsoft.com/office/officeart/2005/8/colors/colorful1#9"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自我诊断</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D78F3605-4886-4D46-8984-A0D40ACE8B1A}" type="presOf" srcId="{419C07E2-EB2B-4D5C-BCC8-EF27A7E7B4E1}" destId="{759F4C87-852A-4DF5-A5D7-6499A8185338}" srcOrd="0" destOrd="0" presId="urn:microsoft.com/office/officeart/2005/8/layout/hierarchy3#6"/>
    <dgm:cxn modelId="{0C060906-EDCF-4590-A315-E4D50D46D88B}" type="presOf" srcId="{589073F5-6152-4B69-BD62-D5D50D4B17B6}" destId="{1C6F4A36-99BF-47A2-B580-2D277E590DB9}" srcOrd="0" destOrd="0" presId="urn:microsoft.com/office/officeart/2005/8/layout/hierarchy3#6"/>
    <dgm:cxn modelId="{FC189406-6857-4534-A9BC-994E192DFE96}" type="presOf" srcId="{4E42A736-3487-4266-97C1-630E94A0BB66}" destId="{DFF7D326-B9B7-4CB0-80AA-A059BEAC5FE2}" srcOrd="0" destOrd="0" presId="urn:microsoft.com/office/officeart/2005/8/layout/hierarchy3#6"/>
    <dgm:cxn modelId="{78BB5D10-7407-4100-B3F2-F5BED4A8E4A5}" srcId="{46C3EBED-C1FE-4B78-A5C0-C69C3075D369}" destId="{5814A566-8F15-4ECE-A4DC-9109E2BE7744}" srcOrd="0" destOrd="0" parTransId="{16DFA0EB-DDC6-4E95-8E98-00FD1584FCB6}" sibTransId="{BD6AF182-5142-4E27-92E8-94A673C3904B}"/>
    <dgm:cxn modelId="{AFD73D16-8F96-4E4C-BFA7-B3E439606B78}" type="presOf" srcId="{A1C21209-9BE2-4257-8849-11E949264582}" destId="{CCECED17-4E28-4626-8A9B-52E2076C4304}" srcOrd="0" destOrd="0" presId="urn:microsoft.com/office/officeart/2005/8/layout/hierarchy3#6"/>
    <dgm:cxn modelId="{2294B117-CD5A-450C-8714-3D0B139CDBEC}" srcId="{49492F3F-B55F-4FC8-9E23-8C73E1D1BA3C}" destId="{46C3EBED-C1FE-4B78-A5C0-C69C3075D369}" srcOrd="4" destOrd="0" parTransId="{FA760EE7-0C29-45EA-94A4-D8E2B6B7C060}" sibTransId="{27F1C554-4101-4D57-B370-1AD231FA902D}"/>
    <dgm:cxn modelId="{190A4918-35F3-4A2F-8E4C-1EB9988B503E}" type="presOf" srcId="{8DAC2233-6DC1-492B-AB3D-B7894DD03A7C}" destId="{F9BFFEA2-5D41-4796-A951-C8BD6302219A}" srcOrd="1" destOrd="0" presId="urn:microsoft.com/office/officeart/2005/8/layout/hierarchy3#6"/>
    <dgm:cxn modelId="{5C54461A-78EE-417C-8A2C-3D03D8A47A81}" type="presOf" srcId="{87CA656C-65CF-41A7-8195-235D6820ACE5}" destId="{F8A2C9EB-34C6-4C58-A8AE-8B8EB7DB3828}" srcOrd="0" destOrd="0" presId="urn:microsoft.com/office/officeart/2005/8/layout/hierarchy3#6"/>
    <dgm:cxn modelId="{ABC5941C-DD30-43DA-A2F4-51A4CBA66217}" type="presOf" srcId="{4052F826-345D-4B28-90A4-B89413F77CA5}" destId="{D03EBACA-5D27-40BC-8105-DF54719D7861}" srcOrd="0" destOrd="0" presId="urn:microsoft.com/office/officeart/2005/8/layout/hierarchy3#6"/>
    <dgm:cxn modelId="{D4AAF120-8984-4A8C-8F1A-A1343D106284}" srcId="{2A3C13C8-5C84-4FC9-BAF4-046F5EE5AC31}" destId="{C73C9C17-DE20-4C0A-939C-4F095147642A}" srcOrd="1" destOrd="0" parTransId="{94F5DE59-0BEA-4EA6-96ED-3284BD6FCE14}" sibTransId="{605D958D-301D-48B5-9D73-B6BDC9914735}"/>
    <dgm:cxn modelId="{F8763A38-0CDC-4077-BDD2-0860E6D30516}" srcId="{F857272D-0FAE-4A69-A548-D303E40D64EF}" destId="{16D118F0-B50F-4729-AA80-1FEC4E57CCEC}" srcOrd="2" destOrd="0" parTransId="{EB3EB1AF-2EE0-499D-B706-488D496BA6CA}" sibTransId="{8E050DF3-1B0D-421B-AA34-3ACE45E02106}"/>
    <dgm:cxn modelId="{6E7AC139-A4C2-48D9-87C5-DD94C2B36BE3}" type="presOf" srcId="{9C83C550-E2EF-4308-A986-81D34FA35E86}" destId="{20FFE1C6-358E-4614-B590-04CFD7C4728F}" srcOrd="0" destOrd="0" presId="urn:microsoft.com/office/officeart/2005/8/layout/hierarchy3#6"/>
    <dgm:cxn modelId="{2D57E139-D544-4FD4-AE20-DB120B546D57}" type="presOf" srcId="{46C3EBED-C1FE-4B78-A5C0-C69C3075D369}" destId="{AF5598D5-2B2E-41DA-9EC8-8811864936CC}" srcOrd="1" destOrd="0" presId="urn:microsoft.com/office/officeart/2005/8/layout/hierarchy3#6"/>
    <dgm:cxn modelId="{F128AB3C-8645-4681-A6CB-B740DAE63EC4}" type="presOf" srcId="{C2D6FFF5-ABE0-47CF-AC06-8AEBA425EA2C}" destId="{19CDA36F-41EF-4650-A3FF-01D73049E04F}" srcOrd="1" destOrd="0" presId="urn:microsoft.com/office/officeart/2005/8/layout/hierarchy3#6"/>
    <dgm:cxn modelId="{06CD333F-C5A3-4EDA-AA31-5A1C931676AE}" type="presOf" srcId="{2A3C13C8-5C84-4FC9-BAF4-046F5EE5AC31}" destId="{9C7AAB02-EB80-40C4-AAE0-351833EA4264}" srcOrd="0" destOrd="0" presId="urn:microsoft.com/office/officeart/2005/8/layout/hierarchy3#6"/>
    <dgm:cxn modelId="{CA1AA23F-045E-4DEC-88A2-DEA690BCC054}" type="presOf" srcId="{8527B36E-6242-479E-B454-65CFD0A2CA58}" destId="{D5421ED1-479D-41E6-A04C-8A657027928E}" srcOrd="0" destOrd="0" presId="urn:microsoft.com/office/officeart/2005/8/layout/hierarchy3#6"/>
    <dgm:cxn modelId="{0EA5F05B-8AFD-4FC9-9A66-F12826104DF3}" type="presOf" srcId="{F3D18A2F-37BA-4B68-9C93-CDA12000DE8A}" destId="{D74EC51A-6E6D-4FC0-84CC-D3FC2FD752ED}" srcOrd="0" destOrd="0" presId="urn:microsoft.com/office/officeart/2005/8/layout/hierarchy3#6"/>
    <dgm:cxn modelId="{F4C5765C-CB01-4CF8-A1B2-05F4E2926069}" type="presOf" srcId="{F43235C7-34B4-4CC6-959C-7E9B22461C09}" destId="{8AB6F402-6331-4283-952D-A97A868CD80A}" srcOrd="0" destOrd="0" presId="urn:microsoft.com/office/officeart/2005/8/layout/hierarchy3#6"/>
    <dgm:cxn modelId="{86F35442-ACBD-4C90-AB81-90BC250393EA}" type="presOf" srcId="{2A3C13C8-5C84-4FC9-BAF4-046F5EE5AC31}" destId="{B7C0A157-0512-41B4-A573-D4A08089D51E}" srcOrd="1" destOrd="0" presId="urn:microsoft.com/office/officeart/2005/8/layout/hierarchy3#6"/>
    <dgm:cxn modelId="{FEB46263-9EE0-4941-B322-C886B590CB10}" type="presOf" srcId="{5814A566-8F15-4ECE-A4DC-9109E2BE7744}" destId="{B2514681-320E-4335-B869-143F1E357AD0}" srcOrd="0" destOrd="0" presId="urn:microsoft.com/office/officeart/2005/8/layout/hierarchy3#6"/>
    <dgm:cxn modelId="{26F69A44-C4F9-48FB-A234-C178C30D7A0C}" type="presOf" srcId="{FB9A3692-3E50-46A8-987B-063FC1923463}" destId="{744DBA7C-8B47-4001-B9DA-37D28E3BB69F}" srcOrd="0" destOrd="0" presId="urn:microsoft.com/office/officeart/2005/8/layout/hierarchy3#6"/>
    <dgm:cxn modelId="{EA08C447-F613-4568-B91B-1FCF405D933A}" type="presOf" srcId="{BDE5217C-E22C-4651-AD72-FAE8F6A3FE0E}" destId="{011CE70D-2818-4524-BB7D-B5C036042B3D}" srcOrd="0" destOrd="0" presId="urn:microsoft.com/office/officeart/2005/8/layout/hierarchy3#6"/>
    <dgm:cxn modelId="{2A942C68-E808-480E-9A6E-AEAC9D5D7E59}" type="presOf" srcId="{F5325B5B-E799-4B88-BBFE-09D8A83BA24F}" destId="{F523E519-A5B4-4EF1-92E8-1D5C5CE8F218}" srcOrd="0" destOrd="0" presId="urn:microsoft.com/office/officeart/2005/8/layout/hierarchy3#6"/>
    <dgm:cxn modelId="{B3FDE148-F8E3-4171-B8AF-A21EDA608707}" srcId="{2A3C13C8-5C84-4FC9-BAF4-046F5EE5AC31}" destId="{4E42A736-3487-4266-97C1-630E94A0BB66}" srcOrd="0" destOrd="0" parTransId="{0B29C258-7FFF-4799-9DB0-9B2A22B4A4FA}" sibTransId="{0256CC6C-11ED-4661-BEEC-9D72D66A139B}"/>
    <dgm:cxn modelId="{9AEC304E-963A-48D9-AE86-F31F148FA3B1}" type="presOf" srcId="{EB3EB1AF-2EE0-499D-B706-488D496BA6CA}" destId="{83924A16-42B2-4168-A880-936C322C70A6}" srcOrd="0" destOrd="0" presId="urn:microsoft.com/office/officeart/2005/8/layout/hierarchy3#6"/>
    <dgm:cxn modelId="{E8A88471-79E0-425E-AD5E-BD803B66BD9A}" type="presOf" srcId="{0B29C258-7FFF-4799-9DB0-9B2A22B4A4FA}" destId="{43CAB579-A9A9-48A3-B763-C76459A7335D}" srcOrd="0" destOrd="0" presId="urn:microsoft.com/office/officeart/2005/8/layout/hierarchy3#6"/>
    <dgm:cxn modelId="{AC133252-8923-4B27-A50D-76E44F882ECC}" srcId="{66EF87B2-5C53-453E-A21E-F0D0034B3DCA}" destId="{28A0C4FB-42D2-45C0-A7F2-1D2ECD6903F2}" srcOrd="2" destOrd="0" parTransId="{8527B36E-6242-479E-B454-65CFD0A2CA58}" sibTransId="{C0B96AD2-6CA5-4676-8F7F-103C6E68BA9A}"/>
    <dgm:cxn modelId="{93BAB255-9814-4A04-9247-0D2784BB6CF6}" type="presOf" srcId="{68C6F681-E157-4E8D-A083-0A8CF98B529B}" destId="{115AA4EA-FE82-4AF8-953C-CB8F3361C269}" srcOrd="0" destOrd="0" presId="urn:microsoft.com/office/officeart/2005/8/layout/hierarchy3#6"/>
    <dgm:cxn modelId="{DC318776-E5F8-45D1-ABBE-BE43D1E6DDB4}" type="presOf" srcId="{2331F065-8D31-45F0-8998-7033A5D40391}" destId="{82FA47CF-62A8-42EF-9D3B-1940D280E628}" srcOrd="0" destOrd="0" presId="urn:microsoft.com/office/officeart/2005/8/layout/hierarchy3#6"/>
    <dgm:cxn modelId="{A286CD7F-79B5-4A49-B2E3-114B75201AD0}" type="presOf" srcId="{C2D6FFF5-ABE0-47CF-AC06-8AEBA425EA2C}" destId="{BB23E842-6124-4EC3-8045-B259E625DFF0}" srcOrd="0" destOrd="0" presId="urn:microsoft.com/office/officeart/2005/8/layout/hierarchy3#6"/>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D7EF084-2E4C-4BB2-B08C-C8DE940F7960}" srcId="{F857272D-0FAE-4A69-A548-D303E40D64EF}" destId="{BDE5217C-E22C-4651-AD72-FAE8F6A3FE0E}" srcOrd="0" destOrd="0" parTransId="{87CA656C-65CF-41A7-8195-235D6820ACE5}" sibTransId="{8AA7C2AC-936C-48E6-9BFB-3492FA11E163}"/>
    <dgm:cxn modelId="{265FE985-6A8A-4DA9-88C7-4267B0DA06BC}" type="presOf" srcId="{10ACD37D-D087-4009-B469-A7B7EC1DC885}" destId="{B0E3523E-18E2-49C7-84CC-AF09D12658CB}" srcOrd="0" destOrd="0" presId="urn:microsoft.com/office/officeart/2005/8/layout/hierarchy3#6"/>
    <dgm:cxn modelId="{53E5A187-97C4-42FD-9B48-7ADB137FC4E9}" srcId="{49492F3F-B55F-4FC8-9E23-8C73E1D1BA3C}" destId="{8DAC2233-6DC1-492B-AB3D-B7894DD03A7C}" srcOrd="3" destOrd="0" parTransId="{DC7C1F9A-E1F5-4C5E-8F2D-ED18F59C23D2}" sibTransId="{B186F3D1-53BA-451F-9759-A07B20A23FF7}"/>
    <dgm:cxn modelId="{86E4498B-AF26-4BF1-8C35-8235F2427A93}" type="presOf" srcId="{BC2EF137-EF7C-4AD5-8244-66443D85544B}" destId="{F0FF504E-720D-4A59-8763-6C6CB1D16B43}" srcOrd="0" destOrd="0" presId="urn:microsoft.com/office/officeart/2005/8/layout/hierarchy3#6"/>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2D740091-84BC-49C0-ACF2-DD4E67358A97}" type="presOf" srcId="{200B7667-64D5-4D15-88D2-1E730777CBE1}" destId="{193770F9-0323-49A6-8FDE-BC634DBD05C0}" srcOrd="0" destOrd="0" presId="urn:microsoft.com/office/officeart/2005/8/layout/hierarchy3#6"/>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B4560C98-E86C-4CA5-A1A0-7F281421330D}" type="presOf" srcId="{28A0C4FB-42D2-45C0-A7F2-1D2ECD6903F2}" destId="{62B479D3-18D7-4CB5-968E-B4A2A7AF186E}" srcOrd="0" destOrd="0" presId="urn:microsoft.com/office/officeart/2005/8/layout/hierarchy3#6"/>
    <dgm:cxn modelId="{64AEFD98-FF68-4D20-A3F7-06E280F28631}" type="presOf" srcId="{26E85CD6-0128-4F0E-90B3-7CC813DB4311}" destId="{744A4501-5D6D-44C7-8B3F-7524D7B63A0C}" srcOrd="0" destOrd="0" presId="urn:microsoft.com/office/officeart/2005/8/layout/hierarchy3#6"/>
    <dgm:cxn modelId="{A73F03A3-61F2-4C0F-B506-D378001A5F2F}" type="presOf" srcId="{D802D8DA-135C-48C9-9760-FAF22A71B479}" destId="{1F6DA4AD-0BA9-4338-8FA7-03427C0D8DC2}" srcOrd="0" destOrd="0" presId="urn:microsoft.com/office/officeart/2005/8/layout/hierarchy3#6"/>
    <dgm:cxn modelId="{37290BA4-5CE0-4C4D-A1F7-AFA9669AD0C8}" srcId="{8DAC2233-6DC1-492B-AB3D-B7894DD03A7C}" destId="{BC2EF137-EF7C-4AD5-8244-66443D85544B}" srcOrd="0" destOrd="0" parTransId="{200B7667-64D5-4D15-88D2-1E730777CBE1}" sibTransId="{5BD3268B-C5F2-4C36-BEB0-4039956520B4}"/>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6BE2DAAD-EAB0-497A-BED3-8098334BF3A2}" type="presOf" srcId="{49492F3F-B55F-4FC8-9E23-8C73E1D1BA3C}" destId="{FA3E5FEB-077C-4EC5-882F-49E83D128A38}" srcOrd="0" destOrd="0" presId="urn:microsoft.com/office/officeart/2005/8/layout/hierarchy3#6"/>
    <dgm:cxn modelId="{A4A768B3-B786-4F03-836E-E7DFD4D9B5DB}" type="presOf" srcId="{8DAC2233-6DC1-492B-AB3D-B7894DD03A7C}" destId="{32B878FF-1CED-43F7-8D3D-30F99022F98C}" srcOrd="0" destOrd="0" presId="urn:microsoft.com/office/officeart/2005/8/layout/hierarchy3#6"/>
    <dgm:cxn modelId="{089F6CB3-114C-4368-A9CD-74EF4773E761}" type="presOf" srcId="{33D6B9E8-31CD-4C1E-BBEF-392EDE7284D5}" destId="{AFF95ADB-D56D-4517-AD4C-67280F59D529}" srcOrd="0" destOrd="0" presId="urn:microsoft.com/office/officeart/2005/8/layout/hierarchy3#6"/>
    <dgm:cxn modelId="{19EDAEB4-3A25-4702-A013-A97DF1154C06}" type="presOf" srcId="{46C3EBED-C1FE-4B78-A5C0-C69C3075D369}" destId="{7FF8D575-672B-4D25-85A8-7F345E4C8C37}" srcOrd="0" destOrd="0" presId="urn:microsoft.com/office/officeart/2005/8/layout/hierarchy3#6"/>
    <dgm:cxn modelId="{74E3B4B5-96AE-44F7-ACF9-7291B25B7B52}" type="presOf" srcId="{0C8CAEE9-E308-4EB3-8AE9-9D7C7A706EFF}" destId="{6CDDA229-3B8F-456F-A7FB-207246A5E18B}" srcOrd="0" destOrd="0" presId="urn:microsoft.com/office/officeart/2005/8/layout/hierarchy3#6"/>
    <dgm:cxn modelId="{0E704FB9-28AB-4145-87A3-D73F567E2741}" type="presOf" srcId="{16DFA0EB-DDC6-4E95-8E98-00FD1584FCB6}" destId="{03E01F76-2CCE-48F2-AA18-62B3E7A69B6D}" srcOrd="0" destOrd="0" presId="urn:microsoft.com/office/officeart/2005/8/layout/hierarchy3#6"/>
    <dgm:cxn modelId="{0C952DBD-2233-47BB-9AAA-3A1A78E038AE}" srcId="{8DAC2233-6DC1-492B-AB3D-B7894DD03A7C}" destId="{10ACD37D-D087-4009-B469-A7B7EC1DC885}" srcOrd="1" destOrd="0" parTransId="{26A56A0E-B22A-4BF3-A40B-2731900EB3AF}" sibTransId="{5EAC09EB-2800-4A62-B61D-63D0C1D44B15}"/>
    <dgm:cxn modelId="{5FACFCC0-34B2-40C6-AD82-315E603C5A2A}" type="presOf" srcId="{26A56A0E-B22A-4BF3-A40B-2731900EB3AF}" destId="{92E528C5-624F-48FD-8D31-8D3F6129FAF3}" srcOrd="0" destOrd="0" presId="urn:microsoft.com/office/officeart/2005/8/layout/hierarchy3#6"/>
    <dgm:cxn modelId="{7201B1C5-DAD9-481E-B36A-1C583998EB34}" srcId="{49492F3F-B55F-4FC8-9E23-8C73E1D1BA3C}" destId="{2A3C13C8-5C84-4FC9-BAF4-046F5EE5AC31}" srcOrd="5" destOrd="0" parTransId="{A02B94DA-11CB-43FB-BADF-E00CCDF29F8D}" sibTransId="{F93B2891-C4B7-4B0A-8C58-22A9961A520D}"/>
    <dgm:cxn modelId="{5D6505D2-3FA3-46C4-BC7B-7317748BE8D3}" type="presOf" srcId="{F857272D-0FAE-4A69-A548-D303E40D64EF}" destId="{C699E933-565E-4A24-A968-D838E4E75DCE}" srcOrd="1" destOrd="0" presId="urn:microsoft.com/office/officeart/2005/8/layout/hierarchy3#6"/>
    <dgm:cxn modelId="{76164DD2-0819-42FA-9188-C12BDC3EB90C}" type="presOf" srcId="{C73C9C17-DE20-4C0A-939C-4F095147642A}" destId="{8996D3CF-748E-463E-BD86-FDF361A9626B}" srcOrd="0" destOrd="0" presId="urn:microsoft.com/office/officeart/2005/8/layout/hierarchy3#6"/>
    <dgm:cxn modelId="{79D1E1D9-2533-4E13-8989-5593D4361457}" type="presOf" srcId="{F857272D-0FAE-4A69-A548-D303E40D64EF}" destId="{F8FAB9C2-3248-4FBB-9880-20D28BE56E0B}" srcOrd="0" destOrd="0" presId="urn:microsoft.com/office/officeart/2005/8/layout/hierarchy3#6"/>
    <dgm:cxn modelId="{80AC44DA-A275-4873-B521-8BA2B40431BC}" type="presOf" srcId="{66EF87B2-5C53-453E-A21E-F0D0034B3DCA}" destId="{70245D1E-2460-41D9-85DC-661556166F97}" srcOrd="0" destOrd="0" presId="urn:microsoft.com/office/officeart/2005/8/layout/hierarchy3#6"/>
    <dgm:cxn modelId="{E08020DD-76C0-4DDC-952D-6D61CDD2C92A}" type="presOf" srcId="{66EF87B2-5C53-453E-A21E-F0D0034B3DCA}" destId="{60B4382B-E260-4D68-8458-F98DC8BABE0F}" srcOrd="1" destOrd="0" presId="urn:microsoft.com/office/officeart/2005/8/layout/hierarchy3#6"/>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24A693E4-C901-48CE-B6D6-481190C4BE4E}" type="presOf" srcId="{03C22A59-3B9F-4762-B75A-8BF15E3A3230}" destId="{4807DFF1-2804-4C5F-BDD2-5F9DB3F51B1D}" srcOrd="0" destOrd="0" presId="urn:microsoft.com/office/officeart/2005/8/layout/hierarchy3#6"/>
    <dgm:cxn modelId="{452D3BE9-A69D-49D7-858F-9B3A2B6430FA}" type="presOf" srcId="{16D118F0-B50F-4729-AA80-1FEC4E57CCEC}" destId="{1F9787C2-6644-4F68-83E0-00879FB46C76}" srcOrd="0" destOrd="0" presId="urn:microsoft.com/office/officeart/2005/8/layout/hierarchy3#6"/>
    <dgm:cxn modelId="{DC14B1ED-C900-4931-95A5-4D46C569C51C}" type="presOf" srcId="{94F5DE59-0BEA-4EA6-96ED-3284BD6FCE14}" destId="{1B56D38E-927D-4210-96B1-2AE6E8593664}" srcOrd="0" destOrd="0" presId="urn:microsoft.com/office/officeart/2005/8/layout/hierarchy3#6"/>
    <dgm:cxn modelId="{86E452EE-A6E9-4A5B-A747-3902FBB25454}" srcId="{49492F3F-B55F-4FC8-9E23-8C73E1D1BA3C}" destId="{F857272D-0FAE-4A69-A548-D303E40D64EF}" srcOrd="1" destOrd="0" parTransId="{E9992957-86F6-489B-B07B-4EE59EEEC21D}" sibTransId="{2FEF1C53-A957-4276-9070-57C0F05E67FE}"/>
    <dgm:cxn modelId="{AE723FF0-D075-473F-BCAF-4D8E76004E2E}" type="presOf" srcId="{CBD7A3DC-B289-4A10-BDA8-F06138951EDB}" destId="{F10F37FC-3520-42C4-90EE-07D2A1778D04}" srcOrd="0" destOrd="0" presId="urn:microsoft.com/office/officeart/2005/8/layout/hierarchy3#6"/>
    <dgm:cxn modelId="{FADE2DF6-B324-4753-9675-A41B4567FFF8}" type="presOf" srcId="{B2BD9991-659B-4A7C-8501-98C7DCCEF76F}" destId="{F90B7372-C401-4239-B6BE-22F610214D95}" srcOrd="0" destOrd="0" presId="urn:microsoft.com/office/officeart/2005/8/layout/hierarchy3#6"/>
    <dgm:cxn modelId="{BEA1AFFF-85C4-4667-B0CB-29FBD58BBEAD}" type="presParOf" srcId="{FA3E5FEB-077C-4EC5-882F-49E83D128A38}" destId="{514B45FD-03A9-4ED9-9943-12AEF21E98E0}" srcOrd="0" destOrd="0" presId="urn:microsoft.com/office/officeart/2005/8/layout/hierarchy3#6"/>
    <dgm:cxn modelId="{3E63ED76-D465-4D90-8677-4D038410D60D}" type="presParOf" srcId="{514B45FD-03A9-4ED9-9943-12AEF21E98E0}" destId="{9525D6E7-D33A-454C-9ABC-C193E3AA5C5D}" srcOrd="0" destOrd="0" presId="urn:microsoft.com/office/officeart/2005/8/layout/hierarchy3#6"/>
    <dgm:cxn modelId="{A8E0133D-5934-4F49-B8E5-C4A082809911}" type="presParOf" srcId="{9525D6E7-D33A-454C-9ABC-C193E3AA5C5D}" destId="{70245D1E-2460-41D9-85DC-661556166F97}" srcOrd="0" destOrd="0" presId="urn:microsoft.com/office/officeart/2005/8/layout/hierarchy3#6"/>
    <dgm:cxn modelId="{2A55DE69-EC58-47BF-BF67-9D1C7E78B565}" type="presParOf" srcId="{9525D6E7-D33A-454C-9ABC-C193E3AA5C5D}" destId="{60B4382B-E260-4D68-8458-F98DC8BABE0F}" srcOrd="1" destOrd="0" presId="urn:microsoft.com/office/officeart/2005/8/layout/hierarchy3#6"/>
    <dgm:cxn modelId="{BB178348-201A-4BCD-B280-7BF92E7E23E4}" type="presParOf" srcId="{514B45FD-03A9-4ED9-9943-12AEF21E98E0}" destId="{EE013D46-DDB4-478B-A1C2-300C20986F05}" srcOrd="1" destOrd="0" presId="urn:microsoft.com/office/officeart/2005/8/layout/hierarchy3#6"/>
    <dgm:cxn modelId="{15E14F60-C61C-477F-832B-8A7553E1ED18}" type="presParOf" srcId="{EE013D46-DDB4-478B-A1C2-300C20986F05}" destId="{744DBA7C-8B47-4001-B9DA-37D28E3BB69F}" srcOrd="0" destOrd="0" presId="urn:microsoft.com/office/officeart/2005/8/layout/hierarchy3#6"/>
    <dgm:cxn modelId="{6B449658-2025-4952-A899-E11697358FF5}" type="presParOf" srcId="{EE013D46-DDB4-478B-A1C2-300C20986F05}" destId="{CCECED17-4E28-4626-8A9B-52E2076C4304}" srcOrd="1" destOrd="0" presId="urn:microsoft.com/office/officeart/2005/8/layout/hierarchy3#6"/>
    <dgm:cxn modelId="{DAC137AF-302B-4D20-A6F5-0545A1B47109}" type="presParOf" srcId="{EE013D46-DDB4-478B-A1C2-300C20986F05}" destId="{82FA47CF-62A8-42EF-9D3B-1940D280E628}" srcOrd="2" destOrd="0" presId="urn:microsoft.com/office/officeart/2005/8/layout/hierarchy3#6"/>
    <dgm:cxn modelId="{BFB2CAC9-A5CF-4E46-9502-A64BF7DC6DD0}" type="presParOf" srcId="{EE013D46-DDB4-478B-A1C2-300C20986F05}" destId="{759F4C87-852A-4DF5-A5D7-6499A8185338}" srcOrd="3" destOrd="0" presId="urn:microsoft.com/office/officeart/2005/8/layout/hierarchy3#6"/>
    <dgm:cxn modelId="{FFF289AE-2B67-47F6-AF03-C97DD595650F}" type="presParOf" srcId="{EE013D46-DDB4-478B-A1C2-300C20986F05}" destId="{D5421ED1-479D-41E6-A04C-8A657027928E}" srcOrd="4" destOrd="0" presId="urn:microsoft.com/office/officeart/2005/8/layout/hierarchy3#6"/>
    <dgm:cxn modelId="{A2414B78-2CB3-4FB4-9BA1-31C3A24EF4AA}" type="presParOf" srcId="{EE013D46-DDB4-478B-A1C2-300C20986F05}" destId="{62B479D3-18D7-4CB5-968E-B4A2A7AF186E}" srcOrd="5" destOrd="0" presId="urn:microsoft.com/office/officeart/2005/8/layout/hierarchy3#6"/>
    <dgm:cxn modelId="{C1094C7F-31D5-4EC6-B7E8-80CE2F38BD6F}" type="presParOf" srcId="{FA3E5FEB-077C-4EC5-882F-49E83D128A38}" destId="{9B1706F5-E8FC-44E9-85D9-4F2C3781395B}" srcOrd="1" destOrd="0" presId="urn:microsoft.com/office/officeart/2005/8/layout/hierarchy3#6"/>
    <dgm:cxn modelId="{8BE5AF7C-A1CA-457E-A27A-920F5CD01DCB}" type="presParOf" srcId="{9B1706F5-E8FC-44E9-85D9-4F2C3781395B}" destId="{6893DAD6-A41B-407A-B88D-412C6EB6D342}" srcOrd="0" destOrd="0" presId="urn:microsoft.com/office/officeart/2005/8/layout/hierarchy3#6"/>
    <dgm:cxn modelId="{B44806FE-4226-4A34-8CF7-CEFC80423E61}" type="presParOf" srcId="{6893DAD6-A41B-407A-B88D-412C6EB6D342}" destId="{F8FAB9C2-3248-4FBB-9880-20D28BE56E0B}" srcOrd="0" destOrd="0" presId="urn:microsoft.com/office/officeart/2005/8/layout/hierarchy3#6"/>
    <dgm:cxn modelId="{45B3A633-3757-4FCE-AE4C-0A39209F4F9F}" type="presParOf" srcId="{6893DAD6-A41B-407A-B88D-412C6EB6D342}" destId="{C699E933-565E-4A24-A968-D838E4E75DCE}" srcOrd="1" destOrd="0" presId="urn:microsoft.com/office/officeart/2005/8/layout/hierarchy3#6"/>
    <dgm:cxn modelId="{4C8B3C5F-A856-426C-BF3A-42FBFB125236}" type="presParOf" srcId="{9B1706F5-E8FC-44E9-85D9-4F2C3781395B}" destId="{914FDF87-E69C-4B49-A79F-FC70E387B1A8}" srcOrd="1" destOrd="0" presId="urn:microsoft.com/office/officeart/2005/8/layout/hierarchy3#6"/>
    <dgm:cxn modelId="{71FCAE30-ED2F-4C64-B583-A9C40116D55A}" type="presParOf" srcId="{914FDF87-E69C-4B49-A79F-FC70E387B1A8}" destId="{F8A2C9EB-34C6-4C58-A8AE-8B8EB7DB3828}" srcOrd="0" destOrd="0" presId="urn:microsoft.com/office/officeart/2005/8/layout/hierarchy3#6"/>
    <dgm:cxn modelId="{A6A082A9-94C6-4D55-9D03-D5499E30BD58}" type="presParOf" srcId="{914FDF87-E69C-4B49-A79F-FC70E387B1A8}" destId="{011CE70D-2818-4524-BB7D-B5C036042B3D}" srcOrd="1" destOrd="0" presId="urn:microsoft.com/office/officeart/2005/8/layout/hierarchy3#6"/>
    <dgm:cxn modelId="{15DF6F13-1E00-4BA7-A081-B22A8403ECFC}" type="presParOf" srcId="{914FDF87-E69C-4B49-A79F-FC70E387B1A8}" destId="{115AA4EA-FE82-4AF8-953C-CB8F3361C269}" srcOrd="2" destOrd="0" presId="urn:microsoft.com/office/officeart/2005/8/layout/hierarchy3#6"/>
    <dgm:cxn modelId="{5ACE8DB8-9166-4842-BA3D-FAE144A64FEA}" type="presParOf" srcId="{914FDF87-E69C-4B49-A79F-FC70E387B1A8}" destId="{1C6F4A36-99BF-47A2-B580-2D277E590DB9}" srcOrd="3" destOrd="0" presId="urn:microsoft.com/office/officeart/2005/8/layout/hierarchy3#6"/>
    <dgm:cxn modelId="{B11BCF0E-28FC-4312-B2D4-48B6FBC2B484}" type="presParOf" srcId="{914FDF87-E69C-4B49-A79F-FC70E387B1A8}" destId="{83924A16-42B2-4168-A880-936C322C70A6}" srcOrd="4" destOrd="0" presId="urn:microsoft.com/office/officeart/2005/8/layout/hierarchy3#6"/>
    <dgm:cxn modelId="{E625C8B5-542D-461B-94C4-4B4879C9F308}" type="presParOf" srcId="{914FDF87-E69C-4B49-A79F-FC70E387B1A8}" destId="{1F9787C2-6644-4F68-83E0-00879FB46C76}" srcOrd="5" destOrd="0" presId="urn:microsoft.com/office/officeart/2005/8/layout/hierarchy3#6"/>
    <dgm:cxn modelId="{1E9375EB-92ED-49CB-A3DB-796B0AE21C78}" type="presParOf" srcId="{FA3E5FEB-077C-4EC5-882F-49E83D128A38}" destId="{9CE9EE00-A68F-41C8-8DEF-6C9EA54F93B1}" srcOrd="2" destOrd="0" presId="urn:microsoft.com/office/officeart/2005/8/layout/hierarchy3#6"/>
    <dgm:cxn modelId="{409D0F06-39C9-4300-A53F-FD5D6985347A}" type="presParOf" srcId="{9CE9EE00-A68F-41C8-8DEF-6C9EA54F93B1}" destId="{BAF2F401-C821-43C9-A763-1DCEF634BD7E}" srcOrd="0" destOrd="0" presId="urn:microsoft.com/office/officeart/2005/8/layout/hierarchy3#6"/>
    <dgm:cxn modelId="{7AB72F9D-1F64-47B4-93E3-1094D4CE3F80}" type="presParOf" srcId="{BAF2F401-C821-43C9-A763-1DCEF634BD7E}" destId="{BB23E842-6124-4EC3-8045-B259E625DFF0}" srcOrd="0" destOrd="0" presId="urn:microsoft.com/office/officeart/2005/8/layout/hierarchy3#6"/>
    <dgm:cxn modelId="{F547FFA8-4629-4509-A2FC-D81D02FABB54}" type="presParOf" srcId="{BAF2F401-C821-43C9-A763-1DCEF634BD7E}" destId="{19CDA36F-41EF-4650-A3FF-01D73049E04F}" srcOrd="1" destOrd="0" presId="urn:microsoft.com/office/officeart/2005/8/layout/hierarchy3#6"/>
    <dgm:cxn modelId="{9B6D457E-C19D-42AF-9F59-F91734F46618}" type="presParOf" srcId="{9CE9EE00-A68F-41C8-8DEF-6C9EA54F93B1}" destId="{2D7E4136-9634-4697-B515-62BB6F35943E}" srcOrd="1" destOrd="0" presId="urn:microsoft.com/office/officeart/2005/8/layout/hierarchy3#6"/>
    <dgm:cxn modelId="{0DB4CDD9-37DA-4062-A91C-CB97B3C32889}" type="presParOf" srcId="{2D7E4136-9634-4697-B515-62BB6F35943E}" destId="{F90B7372-C401-4239-B6BE-22F610214D95}" srcOrd="0" destOrd="0" presId="urn:microsoft.com/office/officeart/2005/8/layout/hierarchy3#6"/>
    <dgm:cxn modelId="{E9ECFD29-1E08-4357-A1BE-3C9E632B48F1}" type="presParOf" srcId="{2D7E4136-9634-4697-B515-62BB6F35943E}" destId="{D03EBACA-5D27-40BC-8105-DF54719D7861}" srcOrd="1" destOrd="0" presId="urn:microsoft.com/office/officeart/2005/8/layout/hierarchy3#6"/>
    <dgm:cxn modelId="{3B6B280E-3F20-4742-BF08-076FEA4CCE90}" type="presParOf" srcId="{2D7E4136-9634-4697-B515-62BB6F35943E}" destId="{20FFE1C6-358E-4614-B590-04CFD7C4728F}" srcOrd="2" destOrd="0" presId="urn:microsoft.com/office/officeart/2005/8/layout/hierarchy3#6"/>
    <dgm:cxn modelId="{5181F23F-64A2-4F5F-862C-C610627EE25B}" type="presParOf" srcId="{2D7E4136-9634-4697-B515-62BB6F35943E}" destId="{6CDDA229-3B8F-456F-A7FB-207246A5E18B}" srcOrd="3" destOrd="0" presId="urn:microsoft.com/office/officeart/2005/8/layout/hierarchy3#6"/>
    <dgm:cxn modelId="{962783B0-F72F-49C4-9C06-7744CE77F98A}" type="presParOf" srcId="{2D7E4136-9634-4697-B515-62BB6F35943E}" destId="{D74EC51A-6E6D-4FC0-84CC-D3FC2FD752ED}" srcOrd="4" destOrd="0" presId="urn:microsoft.com/office/officeart/2005/8/layout/hierarchy3#6"/>
    <dgm:cxn modelId="{039179B4-5C9C-4E26-8D8B-4D75EC802612}" type="presParOf" srcId="{2D7E4136-9634-4697-B515-62BB6F35943E}" destId="{AFF95ADB-D56D-4517-AD4C-67280F59D529}" srcOrd="5" destOrd="0" presId="urn:microsoft.com/office/officeart/2005/8/layout/hierarchy3#6"/>
    <dgm:cxn modelId="{B38848EE-6AF8-4D61-AD6F-E5920D48C34F}" type="presParOf" srcId="{2D7E4136-9634-4697-B515-62BB6F35943E}" destId="{F10F37FC-3520-42C4-90EE-07D2A1778D04}" srcOrd="6" destOrd="0" presId="urn:microsoft.com/office/officeart/2005/8/layout/hierarchy3#6"/>
    <dgm:cxn modelId="{3EB8E28E-CF55-444C-AAC8-E6B48CB5698E}" type="presParOf" srcId="{2D7E4136-9634-4697-B515-62BB6F35943E}" destId="{8AB6F402-6331-4283-952D-A97A868CD80A}" srcOrd="7" destOrd="0" presId="urn:microsoft.com/office/officeart/2005/8/layout/hierarchy3#6"/>
    <dgm:cxn modelId="{F258CA33-B92A-4F2F-90B4-5BADC1E10C09}" type="presParOf" srcId="{FA3E5FEB-077C-4EC5-882F-49E83D128A38}" destId="{BE49D7BD-F778-4F36-B2C8-4BA456BABE1D}" srcOrd="3" destOrd="0" presId="urn:microsoft.com/office/officeart/2005/8/layout/hierarchy3#6"/>
    <dgm:cxn modelId="{34600190-309D-47E9-9D91-8F6EB3BBE8DC}" type="presParOf" srcId="{BE49D7BD-F778-4F36-B2C8-4BA456BABE1D}" destId="{BF4A2CB0-9E34-427A-AE31-30584B507870}" srcOrd="0" destOrd="0" presId="urn:microsoft.com/office/officeart/2005/8/layout/hierarchy3#6"/>
    <dgm:cxn modelId="{494D61FF-DB8F-4A98-A84B-5A38B7D195D1}" type="presParOf" srcId="{BF4A2CB0-9E34-427A-AE31-30584B507870}" destId="{32B878FF-1CED-43F7-8D3D-30F99022F98C}" srcOrd="0" destOrd="0" presId="urn:microsoft.com/office/officeart/2005/8/layout/hierarchy3#6"/>
    <dgm:cxn modelId="{60D390B2-98EB-4FE7-B9F5-D466EF67F61F}" type="presParOf" srcId="{BF4A2CB0-9E34-427A-AE31-30584B507870}" destId="{F9BFFEA2-5D41-4796-A951-C8BD6302219A}" srcOrd="1" destOrd="0" presId="urn:microsoft.com/office/officeart/2005/8/layout/hierarchy3#6"/>
    <dgm:cxn modelId="{EC603EC1-823E-4547-A42C-B0E44D41EEA2}" type="presParOf" srcId="{BE49D7BD-F778-4F36-B2C8-4BA456BABE1D}" destId="{8FADBF91-D57E-46CC-A9E2-4F22F305A18F}" srcOrd="1" destOrd="0" presId="urn:microsoft.com/office/officeart/2005/8/layout/hierarchy3#6"/>
    <dgm:cxn modelId="{22B8BFF6-C58C-4751-8430-1B8AA271F566}" type="presParOf" srcId="{8FADBF91-D57E-46CC-A9E2-4F22F305A18F}" destId="{193770F9-0323-49A6-8FDE-BC634DBD05C0}" srcOrd="0" destOrd="0" presId="urn:microsoft.com/office/officeart/2005/8/layout/hierarchy3#6"/>
    <dgm:cxn modelId="{240FA7BC-1F67-465F-9BB0-841FBF6C5F49}" type="presParOf" srcId="{8FADBF91-D57E-46CC-A9E2-4F22F305A18F}" destId="{F0FF504E-720D-4A59-8763-6C6CB1D16B43}" srcOrd="1" destOrd="0" presId="urn:microsoft.com/office/officeart/2005/8/layout/hierarchy3#6"/>
    <dgm:cxn modelId="{24249C31-2DEB-4A6C-81A8-70A7D485FC66}" type="presParOf" srcId="{8FADBF91-D57E-46CC-A9E2-4F22F305A18F}" destId="{92E528C5-624F-48FD-8D31-8D3F6129FAF3}" srcOrd="2" destOrd="0" presId="urn:microsoft.com/office/officeart/2005/8/layout/hierarchy3#6"/>
    <dgm:cxn modelId="{ABB3E132-8A75-477A-91B9-38D46744D2EC}" type="presParOf" srcId="{8FADBF91-D57E-46CC-A9E2-4F22F305A18F}" destId="{B0E3523E-18E2-49C7-84CC-AF09D12658CB}" srcOrd="3" destOrd="0" presId="urn:microsoft.com/office/officeart/2005/8/layout/hierarchy3#6"/>
    <dgm:cxn modelId="{A76D2553-B63E-4119-B427-F5FE8F6314C5}" type="presParOf" srcId="{8FADBF91-D57E-46CC-A9E2-4F22F305A18F}" destId="{4807DFF1-2804-4C5F-BDD2-5F9DB3F51B1D}" srcOrd="4" destOrd="0" presId="urn:microsoft.com/office/officeart/2005/8/layout/hierarchy3#6"/>
    <dgm:cxn modelId="{5318FEA6-159B-48FD-AF14-5BD16795F089}" type="presParOf" srcId="{8FADBF91-D57E-46CC-A9E2-4F22F305A18F}" destId="{F523E519-A5B4-4EF1-92E8-1D5C5CE8F218}" srcOrd="5" destOrd="0" presId="urn:microsoft.com/office/officeart/2005/8/layout/hierarchy3#6"/>
    <dgm:cxn modelId="{3C104929-0DA8-40FB-992D-F5D3C2B47D8A}" type="presParOf" srcId="{8FADBF91-D57E-46CC-A9E2-4F22F305A18F}" destId="{1F6DA4AD-0BA9-4338-8FA7-03427C0D8DC2}" srcOrd="6" destOrd="0" presId="urn:microsoft.com/office/officeart/2005/8/layout/hierarchy3#6"/>
    <dgm:cxn modelId="{A0D8B9C8-680D-4AB5-A5A2-CAE6E9BA7B55}" type="presParOf" srcId="{8FADBF91-D57E-46CC-A9E2-4F22F305A18F}" destId="{744A4501-5D6D-44C7-8B3F-7524D7B63A0C}" srcOrd="7" destOrd="0" presId="urn:microsoft.com/office/officeart/2005/8/layout/hierarchy3#6"/>
    <dgm:cxn modelId="{B4F9C1C3-A6CB-46F4-BFE8-9F530ED7CFD5}" type="presParOf" srcId="{FA3E5FEB-077C-4EC5-882F-49E83D128A38}" destId="{091165DB-8E56-4039-ADE4-83C0D437B190}" srcOrd="4" destOrd="0" presId="urn:microsoft.com/office/officeart/2005/8/layout/hierarchy3#6"/>
    <dgm:cxn modelId="{8F4DC262-D627-490F-8C86-2D26DB17CDAD}" type="presParOf" srcId="{091165DB-8E56-4039-ADE4-83C0D437B190}" destId="{C2258BDB-3B08-43EF-9581-F79514BB750C}" srcOrd="0" destOrd="0" presId="urn:microsoft.com/office/officeart/2005/8/layout/hierarchy3#6"/>
    <dgm:cxn modelId="{EF8E323A-C1BD-41D8-87E5-8EA85E88628C}" type="presParOf" srcId="{C2258BDB-3B08-43EF-9581-F79514BB750C}" destId="{7FF8D575-672B-4D25-85A8-7F345E4C8C37}" srcOrd="0" destOrd="0" presId="urn:microsoft.com/office/officeart/2005/8/layout/hierarchy3#6"/>
    <dgm:cxn modelId="{123F64AD-0435-449C-AA9B-03F6C7C8DC2C}" type="presParOf" srcId="{C2258BDB-3B08-43EF-9581-F79514BB750C}" destId="{AF5598D5-2B2E-41DA-9EC8-8811864936CC}" srcOrd="1" destOrd="0" presId="urn:microsoft.com/office/officeart/2005/8/layout/hierarchy3#6"/>
    <dgm:cxn modelId="{FD351196-1477-4A02-BC7C-778557A63B5C}" type="presParOf" srcId="{091165DB-8E56-4039-ADE4-83C0D437B190}" destId="{4128BBCE-EDAE-4B9F-A914-14E7A338CE07}" srcOrd="1" destOrd="0" presId="urn:microsoft.com/office/officeart/2005/8/layout/hierarchy3#6"/>
    <dgm:cxn modelId="{3F407DEB-030E-4BF8-8252-F64052F2D147}" type="presParOf" srcId="{4128BBCE-EDAE-4B9F-A914-14E7A338CE07}" destId="{03E01F76-2CCE-48F2-AA18-62B3E7A69B6D}" srcOrd="0" destOrd="0" presId="urn:microsoft.com/office/officeart/2005/8/layout/hierarchy3#6"/>
    <dgm:cxn modelId="{0861E022-5C44-42ED-9262-5674DE623E9E}" type="presParOf" srcId="{4128BBCE-EDAE-4B9F-A914-14E7A338CE07}" destId="{B2514681-320E-4335-B869-143F1E357AD0}" srcOrd="1" destOrd="0" presId="urn:microsoft.com/office/officeart/2005/8/layout/hierarchy3#6"/>
    <dgm:cxn modelId="{A2046C1E-90B8-4C03-A091-18327C67DE97}" type="presParOf" srcId="{FA3E5FEB-077C-4EC5-882F-49E83D128A38}" destId="{78721475-24AC-486C-947F-8E4A814CEE67}" srcOrd="5" destOrd="0" presId="urn:microsoft.com/office/officeart/2005/8/layout/hierarchy3#6"/>
    <dgm:cxn modelId="{7099C587-EFE1-4B5F-AD39-910CBD5A8F74}" type="presParOf" srcId="{78721475-24AC-486C-947F-8E4A814CEE67}" destId="{92A2E0DB-D07E-4F77-9E88-2E26838E7EC6}" srcOrd="0" destOrd="0" presId="urn:microsoft.com/office/officeart/2005/8/layout/hierarchy3#6"/>
    <dgm:cxn modelId="{96018B53-44B9-40C1-9E37-A9FAD48EBFD4}" type="presParOf" srcId="{92A2E0DB-D07E-4F77-9E88-2E26838E7EC6}" destId="{9C7AAB02-EB80-40C4-AAE0-351833EA4264}" srcOrd="0" destOrd="0" presId="urn:microsoft.com/office/officeart/2005/8/layout/hierarchy3#6"/>
    <dgm:cxn modelId="{7DF0FBC2-23A1-4506-8758-24FC931CF6F2}" type="presParOf" srcId="{92A2E0DB-D07E-4F77-9E88-2E26838E7EC6}" destId="{B7C0A157-0512-41B4-A573-D4A08089D51E}" srcOrd="1" destOrd="0" presId="urn:microsoft.com/office/officeart/2005/8/layout/hierarchy3#6"/>
    <dgm:cxn modelId="{5BCA236C-D726-4822-A3BA-E524719E17A2}" type="presParOf" srcId="{78721475-24AC-486C-947F-8E4A814CEE67}" destId="{B07D15C9-2B4F-426E-9940-B01C73C734A0}" srcOrd="1" destOrd="0" presId="urn:microsoft.com/office/officeart/2005/8/layout/hierarchy3#6"/>
    <dgm:cxn modelId="{07F49E0A-D942-4311-80CA-1D873E2CFED7}" type="presParOf" srcId="{B07D15C9-2B4F-426E-9940-B01C73C734A0}" destId="{43CAB579-A9A9-48A3-B763-C76459A7335D}" srcOrd="0" destOrd="0" presId="urn:microsoft.com/office/officeart/2005/8/layout/hierarchy3#6"/>
    <dgm:cxn modelId="{A917ECAA-0BE8-4BCF-95EE-6F5F81CF924A}" type="presParOf" srcId="{B07D15C9-2B4F-426E-9940-B01C73C734A0}" destId="{DFF7D326-B9B7-4CB0-80AA-A059BEAC5FE2}" srcOrd="1" destOrd="0" presId="urn:microsoft.com/office/officeart/2005/8/layout/hierarchy3#6"/>
    <dgm:cxn modelId="{287CF173-0FA9-491A-A72A-12FBC3623CEB}" type="presParOf" srcId="{B07D15C9-2B4F-426E-9940-B01C73C734A0}" destId="{1B56D38E-927D-4210-96B1-2AE6E8593664}" srcOrd="2" destOrd="0" presId="urn:microsoft.com/office/officeart/2005/8/layout/hierarchy3#6"/>
    <dgm:cxn modelId="{EB794110-7A6C-4A60-86E0-4082BDCEA56B}" type="presParOf" srcId="{B07D15C9-2B4F-426E-9940-B01C73C734A0}" destId="{8996D3CF-748E-463E-BD86-FDF361A9626B}" srcOrd="3" destOrd="0" presId="urn:microsoft.com/office/officeart/2005/8/layout/hierarchy3#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6" loCatId="hierarchy" qsTypeId="urn:microsoft.com/office/officeart/2005/8/quickstyle/simple3#6" qsCatId="simple" csTypeId="urn:microsoft.com/office/officeart/2005/8/colors/colorful1#10"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自我诊断</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EC424202-A31C-4C17-8A15-762321623BA1}" type="presOf" srcId="{FB9A3692-3E50-46A8-987B-063FC1923463}" destId="{744DBA7C-8B47-4001-B9DA-37D28E3BB69F}" srcOrd="0" destOrd="0" presId="urn:microsoft.com/office/officeart/2005/8/layout/hierarchy3#6"/>
    <dgm:cxn modelId="{AD480310-3D0D-46AB-B8BF-C3551874587E}" type="presOf" srcId="{F5325B5B-E799-4B88-BBFE-09D8A83BA24F}" destId="{F523E519-A5B4-4EF1-92E8-1D5C5CE8F218}" srcOrd="0" destOrd="0" presId="urn:microsoft.com/office/officeart/2005/8/layout/hierarchy3#6"/>
    <dgm:cxn modelId="{78BB5D10-7407-4100-B3F2-F5BED4A8E4A5}" srcId="{46C3EBED-C1FE-4B78-A5C0-C69C3075D369}" destId="{5814A566-8F15-4ECE-A4DC-9109E2BE7744}" srcOrd="0" destOrd="0" parTransId="{16DFA0EB-DDC6-4E95-8E98-00FD1584FCB6}" sibTransId="{BD6AF182-5142-4E27-92E8-94A673C3904B}"/>
    <dgm:cxn modelId="{2294B117-CD5A-450C-8714-3D0B139CDBEC}" srcId="{49492F3F-B55F-4FC8-9E23-8C73E1D1BA3C}" destId="{46C3EBED-C1FE-4B78-A5C0-C69C3075D369}" srcOrd="4" destOrd="0" parTransId="{FA760EE7-0C29-45EA-94A4-D8E2B6B7C060}" sibTransId="{27F1C554-4101-4D57-B370-1AD231FA902D}"/>
    <dgm:cxn modelId="{F3762B1A-AB81-46E3-A5AD-006D3C2BC06D}" type="presOf" srcId="{589073F5-6152-4B69-BD62-D5D50D4B17B6}" destId="{1C6F4A36-99BF-47A2-B580-2D277E590DB9}" srcOrd="0" destOrd="0" presId="urn:microsoft.com/office/officeart/2005/8/layout/hierarchy3#6"/>
    <dgm:cxn modelId="{56EE4C1A-ED15-4928-A32C-2ADEA2330F5B}" type="presOf" srcId="{EB3EB1AF-2EE0-499D-B706-488D496BA6CA}" destId="{83924A16-42B2-4168-A880-936C322C70A6}" srcOrd="0" destOrd="0" presId="urn:microsoft.com/office/officeart/2005/8/layout/hierarchy3#6"/>
    <dgm:cxn modelId="{216E521A-0648-42C0-BFAA-08915F7E2180}" type="presOf" srcId="{87CA656C-65CF-41A7-8195-235D6820ACE5}" destId="{F8A2C9EB-34C6-4C58-A8AE-8B8EB7DB3828}" srcOrd="0" destOrd="0" presId="urn:microsoft.com/office/officeart/2005/8/layout/hierarchy3#6"/>
    <dgm:cxn modelId="{17DC2A1B-AA67-4C6D-8D46-F5485F4A1432}" type="presOf" srcId="{BC2EF137-EF7C-4AD5-8244-66443D85544B}" destId="{F0FF504E-720D-4A59-8763-6C6CB1D16B43}" srcOrd="0" destOrd="0" presId="urn:microsoft.com/office/officeart/2005/8/layout/hierarchy3#6"/>
    <dgm:cxn modelId="{D4AAF120-8984-4A8C-8F1A-A1343D106284}" srcId="{2A3C13C8-5C84-4FC9-BAF4-046F5EE5AC31}" destId="{C73C9C17-DE20-4C0A-939C-4F095147642A}" srcOrd="1" destOrd="0" parTransId="{94F5DE59-0BEA-4EA6-96ED-3284BD6FCE14}" sibTransId="{605D958D-301D-48B5-9D73-B6BDC9914735}"/>
    <dgm:cxn modelId="{DD87BB2A-6FF0-473E-977E-FE9DB066E43E}" type="presOf" srcId="{8DAC2233-6DC1-492B-AB3D-B7894DD03A7C}" destId="{F9BFFEA2-5D41-4796-A951-C8BD6302219A}" srcOrd="1" destOrd="0" presId="urn:microsoft.com/office/officeart/2005/8/layout/hierarchy3#6"/>
    <dgm:cxn modelId="{7D49882F-A32D-4CDF-B1F0-451A2C79F828}" type="presOf" srcId="{66EF87B2-5C53-453E-A21E-F0D0034B3DCA}" destId="{60B4382B-E260-4D68-8458-F98DC8BABE0F}" srcOrd="1" destOrd="0" presId="urn:microsoft.com/office/officeart/2005/8/layout/hierarchy3#6"/>
    <dgm:cxn modelId="{F8763A38-0CDC-4077-BDD2-0860E6D30516}" srcId="{F857272D-0FAE-4A69-A548-D303E40D64EF}" destId="{16D118F0-B50F-4729-AA80-1FEC4E57CCEC}" srcOrd="2" destOrd="0" parTransId="{EB3EB1AF-2EE0-499D-B706-488D496BA6CA}" sibTransId="{8E050DF3-1B0D-421B-AA34-3ACE45E02106}"/>
    <dgm:cxn modelId="{D519383F-6165-469B-B803-8FD625238034}" type="presOf" srcId="{10ACD37D-D087-4009-B469-A7B7EC1DC885}" destId="{B0E3523E-18E2-49C7-84CC-AF09D12658CB}" srcOrd="0" destOrd="0" presId="urn:microsoft.com/office/officeart/2005/8/layout/hierarchy3#6"/>
    <dgm:cxn modelId="{4E29D15D-301A-4992-8B4D-62FD71DE48EE}" type="presOf" srcId="{C73C9C17-DE20-4C0A-939C-4F095147642A}" destId="{8996D3CF-748E-463E-BD86-FDF361A9626B}" srcOrd="0" destOrd="0" presId="urn:microsoft.com/office/officeart/2005/8/layout/hierarchy3#6"/>
    <dgm:cxn modelId="{8C5F6046-73B2-47F7-8FE7-7B902226BE3D}" type="presOf" srcId="{419C07E2-EB2B-4D5C-BCC8-EF27A7E7B4E1}" destId="{759F4C87-852A-4DF5-A5D7-6499A8185338}" srcOrd="0" destOrd="0" presId="urn:microsoft.com/office/officeart/2005/8/layout/hierarchy3#6"/>
    <dgm:cxn modelId="{B3FDE148-F8E3-4171-B8AF-A21EDA608707}" srcId="{2A3C13C8-5C84-4FC9-BAF4-046F5EE5AC31}" destId="{4E42A736-3487-4266-97C1-630E94A0BB66}" srcOrd="0" destOrd="0" parTransId="{0B29C258-7FFF-4799-9DB0-9B2A22B4A4FA}" sibTransId="{0256CC6C-11ED-4661-BEEC-9D72D66A139B}"/>
    <dgm:cxn modelId="{FCFF484C-7CF3-4012-ADE6-AB95E44A22B7}" type="presOf" srcId="{46C3EBED-C1FE-4B78-A5C0-C69C3075D369}" destId="{AF5598D5-2B2E-41DA-9EC8-8811864936CC}" srcOrd="1" destOrd="0" presId="urn:microsoft.com/office/officeart/2005/8/layout/hierarchy3#6"/>
    <dgm:cxn modelId="{D1B7B96C-7D96-4F6D-88FC-879FAF5089E8}" type="presOf" srcId="{49492F3F-B55F-4FC8-9E23-8C73E1D1BA3C}" destId="{FA3E5FEB-077C-4EC5-882F-49E83D128A38}" srcOrd="0" destOrd="0" presId="urn:microsoft.com/office/officeart/2005/8/layout/hierarchy3#6"/>
    <dgm:cxn modelId="{5D4AE84C-EDFC-4076-A6FF-AC9C5AA3B42A}" type="presOf" srcId="{2A3C13C8-5C84-4FC9-BAF4-046F5EE5AC31}" destId="{9C7AAB02-EB80-40C4-AAE0-351833EA4264}" srcOrd="0" destOrd="0" presId="urn:microsoft.com/office/officeart/2005/8/layout/hierarchy3#6"/>
    <dgm:cxn modelId="{EBDE0B6E-1A5E-4479-BE2C-689A8C919EA5}" type="presOf" srcId="{5814A566-8F15-4ECE-A4DC-9109E2BE7744}" destId="{B2514681-320E-4335-B869-143F1E357AD0}" srcOrd="0" destOrd="0" presId="urn:microsoft.com/office/officeart/2005/8/layout/hierarchy3#6"/>
    <dgm:cxn modelId="{773E2D4E-099C-4FF4-A23F-CADBB4FF3813}" type="presOf" srcId="{0C8CAEE9-E308-4EB3-8AE9-9D7C7A706EFF}" destId="{6CDDA229-3B8F-456F-A7FB-207246A5E18B}" srcOrd="0" destOrd="0" presId="urn:microsoft.com/office/officeart/2005/8/layout/hierarchy3#6"/>
    <dgm:cxn modelId="{3778ED71-FA20-4395-A247-CD42ED877853}" type="presOf" srcId="{C2D6FFF5-ABE0-47CF-AC06-8AEBA425EA2C}" destId="{19CDA36F-41EF-4650-A3FF-01D73049E04F}" srcOrd="1" destOrd="0" presId="urn:microsoft.com/office/officeart/2005/8/layout/hierarchy3#6"/>
    <dgm:cxn modelId="{AC133252-8923-4B27-A50D-76E44F882ECC}" srcId="{66EF87B2-5C53-453E-A21E-F0D0034B3DCA}" destId="{28A0C4FB-42D2-45C0-A7F2-1D2ECD6903F2}" srcOrd="2" destOrd="0" parTransId="{8527B36E-6242-479E-B454-65CFD0A2CA58}" sibTransId="{C0B96AD2-6CA5-4676-8F7F-103C6E68BA9A}"/>
    <dgm:cxn modelId="{51CF9272-366B-4E24-9F15-EB1A53D3FE0A}" type="presOf" srcId="{33D6B9E8-31CD-4C1E-BBEF-392EDE7284D5}" destId="{AFF95ADB-D56D-4517-AD4C-67280F59D529}" srcOrd="0" destOrd="0" presId="urn:microsoft.com/office/officeart/2005/8/layout/hierarchy3#6"/>
    <dgm:cxn modelId="{0384B352-3F74-4E66-ACF6-9DECB31A3711}" type="presOf" srcId="{F857272D-0FAE-4A69-A548-D303E40D64EF}" destId="{C699E933-565E-4A24-A968-D838E4E75DCE}" srcOrd="1" destOrd="0" presId="urn:microsoft.com/office/officeart/2005/8/layout/hierarchy3#6"/>
    <dgm:cxn modelId="{77222453-A30B-4290-9AAB-0DB9AC7E1379}" type="presOf" srcId="{28A0C4FB-42D2-45C0-A7F2-1D2ECD6903F2}" destId="{62B479D3-18D7-4CB5-968E-B4A2A7AF186E}" srcOrd="0" destOrd="0" presId="urn:microsoft.com/office/officeart/2005/8/layout/hierarchy3#6"/>
    <dgm:cxn modelId="{FD40C075-8DCE-4735-96BB-947DF8A02835}" type="presOf" srcId="{8527B36E-6242-479E-B454-65CFD0A2CA58}" destId="{D5421ED1-479D-41E6-A04C-8A657027928E}" srcOrd="0" destOrd="0" presId="urn:microsoft.com/office/officeart/2005/8/layout/hierarchy3#6"/>
    <dgm:cxn modelId="{7E53E675-CE4E-475F-9924-A4F24D8E97D9}" type="presOf" srcId="{4E42A736-3487-4266-97C1-630E94A0BB66}" destId="{DFF7D326-B9B7-4CB0-80AA-A059BEAC5FE2}" srcOrd="0" destOrd="0" presId="urn:microsoft.com/office/officeart/2005/8/layout/hierarchy3#6"/>
    <dgm:cxn modelId="{F411A958-01E5-4CE2-8958-2071A3E64FD0}" type="presOf" srcId="{8DAC2233-6DC1-492B-AB3D-B7894DD03A7C}" destId="{32B878FF-1CED-43F7-8D3D-30F99022F98C}" srcOrd="0" destOrd="0" presId="urn:microsoft.com/office/officeart/2005/8/layout/hierarchy3#6"/>
    <dgm:cxn modelId="{3ACD027D-6E8B-4860-89BE-7A118975E8A6}" type="presOf" srcId="{C2D6FFF5-ABE0-47CF-AC06-8AEBA425EA2C}" destId="{BB23E842-6124-4EC3-8045-B259E625DFF0}" srcOrd="0" destOrd="0" presId="urn:microsoft.com/office/officeart/2005/8/layout/hierarchy3#6"/>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D7EF084-2E4C-4BB2-B08C-C8DE940F7960}" srcId="{F857272D-0FAE-4A69-A548-D303E40D64EF}" destId="{BDE5217C-E22C-4651-AD72-FAE8F6A3FE0E}" srcOrd="0" destOrd="0" parTransId="{87CA656C-65CF-41A7-8195-235D6820ACE5}" sibTransId="{8AA7C2AC-936C-48E6-9BFB-3492FA11E163}"/>
    <dgm:cxn modelId="{CA4CBF86-215B-44C3-BCF6-FE294CD2B02D}" type="presOf" srcId="{2331F065-8D31-45F0-8998-7033A5D40391}" destId="{82FA47CF-62A8-42EF-9D3B-1940D280E628}" srcOrd="0" destOrd="0" presId="urn:microsoft.com/office/officeart/2005/8/layout/hierarchy3#6"/>
    <dgm:cxn modelId="{53E5A187-97C4-42FD-9B48-7ADB137FC4E9}" srcId="{49492F3F-B55F-4FC8-9E23-8C73E1D1BA3C}" destId="{8DAC2233-6DC1-492B-AB3D-B7894DD03A7C}" srcOrd="3" destOrd="0" parTransId="{DC7C1F9A-E1F5-4C5E-8F2D-ED18F59C23D2}" sibTransId="{B186F3D1-53BA-451F-9759-A07B20A23FF7}"/>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E3417D9F-F189-4745-9AED-2ABEF3B52A6C}" type="presOf" srcId="{94F5DE59-0BEA-4EA6-96ED-3284BD6FCE14}" destId="{1B56D38E-927D-4210-96B1-2AE6E8593664}" srcOrd="0" destOrd="0" presId="urn:microsoft.com/office/officeart/2005/8/layout/hierarchy3#6"/>
    <dgm:cxn modelId="{37290BA4-5CE0-4C4D-A1F7-AFA9669AD0C8}" srcId="{8DAC2233-6DC1-492B-AB3D-B7894DD03A7C}" destId="{BC2EF137-EF7C-4AD5-8244-66443D85544B}" srcOrd="0" destOrd="0" parTransId="{200B7667-64D5-4D15-88D2-1E730777CBE1}" sibTransId="{5BD3268B-C5F2-4C36-BEB0-4039956520B4}"/>
    <dgm:cxn modelId="{3CA480A8-A925-4B28-84D4-4D9D6C8284F8}" type="presOf" srcId="{26E85CD6-0128-4F0E-90B3-7CC813DB4311}" destId="{744A4501-5D6D-44C7-8B3F-7524D7B63A0C}" srcOrd="0" destOrd="0" presId="urn:microsoft.com/office/officeart/2005/8/layout/hierarchy3#6"/>
    <dgm:cxn modelId="{620D29AC-E81A-456D-A959-775F79733790}" type="presOf" srcId="{68C6F681-E157-4E8D-A083-0A8CF98B529B}" destId="{115AA4EA-FE82-4AF8-953C-CB8F3361C269}" srcOrd="0" destOrd="0" presId="urn:microsoft.com/office/officeart/2005/8/layout/hierarchy3#6"/>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D07926BD-4B06-4D98-9020-8DA5AE1FDC47}" type="presOf" srcId="{46C3EBED-C1FE-4B78-A5C0-C69C3075D369}" destId="{7FF8D575-672B-4D25-85A8-7F345E4C8C37}" srcOrd="0" destOrd="0" presId="urn:microsoft.com/office/officeart/2005/8/layout/hierarchy3#6"/>
    <dgm:cxn modelId="{0C952DBD-2233-47BB-9AAA-3A1A78E038AE}" srcId="{8DAC2233-6DC1-492B-AB3D-B7894DD03A7C}" destId="{10ACD37D-D087-4009-B469-A7B7EC1DC885}" srcOrd="1" destOrd="0" parTransId="{26A56A0E-B22A-4BF3-A40B-2731900EB3AF}" sibTransId="{5EAC09EB-2800-4A62-B61D-63D0C1D44B15}"/>
    <dgm:cxn modelId="{7961CBBF-6EB2-43F2-9F95-304EC14C1611}" type="presOf" srcId="{BDE5217C-E22C-4651-AD72-FAE8F6A3FE0E}" destId="{011CE70D-2818-4524-BB7D-B5C036042B3D}" srcOrd="0" destOrd="0" presId="urn:microsoft.com/office/officeart/2005/8/layout/hierarchy3#6"/>
    <dgm:cxn modelId="{4DCFCEBF-E233-4F06-A8F5-5B88575BCF6D}" type="presOf" srcId="{F3D18A2F-37BA-4B68-9C93-CDA12000DE8A}" destId="{D74EC51A-6E6D-4FC0-84CC-D3FC2FD752ED}" srcOrd="0" destOrd="0" presId="urn:microsoft.com/office/officeart/2005/8/layout/hierarchy3#6"/>
    <dgm:cxn modelId="{7201B1C5-DAD9-481E-B36A-1C583998EB34}" srcId="{49492F3F-B55F-4FC8-9E23-8C73E1D1BA3C}" destId="{2A3C13C8-5C84-4FC9-BAF4-046F5EE5AC31}" srcOrd="5" destOrd="0" parTransId="{A02B94DA-11CB-43FB-BADF-E00CCDF29F8D}" sibTransId="{F93B2891-C4B7-4B0A-8C58-22A9961A520D}"/>
    <dgm:cxn modelId="{FC8AF5C5-CC54-49EC-96B6-7C4A216C9792}" type="presOf" srcId="{2A3C13C8-5C84-4FC9-BAF4-046F5EE5AC31}" destId="{B7C0A157-0512-41B4-A573-D4A08089D51E}" srcOrd="1" destOrd="0" presId="urn:microsoft.com/office/officeart/2005/8/layout/hierarchy3#6"/>
    <dgm:cxn modelId="{1B3A2CC7-F23C-4924-9FF2-80AA4A82E09F}" type="presOf" srcId="{03C22A59-3B9F-4762-B75A-8BF15E3A3230}" destId="{4807DFF1-2804-4C5F-BDD2-5F9DB3F51B1D}" srcOrd="0" destOrd="0" presId="urn:microsoft.com/office/officeart/2005/8/layout/hierarchy3#6"/>
    <dgm:cxn modelId="{3972E1CC-A002-4875-B1AB-24513E5462F5}" type="presOf" srcId="{CBD7A3DC-B289-4A10-BDA8-F06138951EDB}" destId="{F10F37FC-3520-42C4-90EE-07D2A1778D04}" srcOrd="0" destOrd="0" presId="urn:microsoft.com/office/officeart/2005/8/layout/hierarchy3#6"/>
    <dgm:cxn modelId="{E99E2BCD-B112-4C16-868E-48683E051C99}" type="presOf" srcId="{9C83C550-E2EF-4308-A986-81D34FA35E86}" destId="{20FFE1C6-358E-4614-B590-04CFD7C4728F}" srcOrd="0" destOrd="0" presId="urn:microsoft.com/office/officeart/2005/8/layout/hierarchy3#6"/>
    <dgm:cxn modelId="{0D9290CF-64E0-4F34-B1B2-9D7E80518A4B}" type="presOf" srcId="{16DFA0EB-DDC6-4E95-8E98-00FD1584FCB6}" destId="{03E01F76-2CCE-48F2-AA18-62B3E7A69B6D}" srcOrd="0" destOrd="0" presId="urn:microsoft.com/office/officeart/2005/8/layout/hierarchy3#6"/>
    <dgm:cxn modelId="{C24236D7-4899-49E3-8221-BE7C0B093B3E}" type="presOf" srcId="{A1C21209-9BE2-4257-8849-11E949264582}" destId="{CCECED17-4E28-4626-8A9B-52E2076C4304}" srcOrd="0" destOrd="0" presId="urn:microsoft.com/office/officeart/2005/8/layout/hierarchy3#6"/>
    <dgm:cxn modelId="{8829DCDD-B637-4457-B967-9C333EB81D46}" type="presOf" srcId="{66EF87B2-5C53-453E-A21E-F0D0034B3DCA}" destId="{70245D1E-2460-41D9-85DC-661556166F97}" srcOrd="0" destOrd="0" presId="urn:microsoft.com/office/officeart/2005/8/layout/hierarchy3#6"/>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8652FCE0-C7F4-4689-A3D6-609A1419AE15}" type="presOf" srcId="{F857272D-0FAE-4A69-A548-D303E40D64EF}" destId="{F8FAB9C2-3248-4FBB-9880-20D28BE56E0B}" srcOrd="0" destOrd="0" presId="urn:microsoft.com/office/officeart/2005/8/layout/hierarchy3#6"/>
    <dgm:cxn modelId="{032EC1E2-1DD8-49CC-8DC8-3466E712631C}" type="presOf" srcId="{4052F826-345D-4B28-90A4-B89413F77CA5}" destId="{D03EBACA-5D27-40BC-8105-DF54719D7861}" srcOrd="0" destOrd="0" presId="urn:microsoft.com/office/officeart/2005/8/layout/hierarchy3#6"/>
    <dgm:cxn modelId="{398058EC-A87F-4AF5-84AD-3926077A467E}" type="presOf" srcId="{D802D8DA-135C-48C9-9760-FAF22A71B479}" destId="{1F6DA4AD-0BA9-4338-8FA7-03427C0D8DC2}" srcOrd="0" destOrd="0" presId="urn:microsoft.com/office/officeart/2005/8/layout/hierarchy3#6"/>
    <dgm:cxn modelId="{86E452EE-A6E9-4A5B-A747-3902FBB25454}" srcId="{49492F3F-B55F-4FC8-9E23-8C73E1D1BA3C}" destId="{F857272D-0FAE-4A69-A548-D303E40D64EF}" srcOrd="1" destOrd="0" parTransId="{E9992957-86F6-489B-B07B-4EE59EEEC21D}" sibTransId="{2FEF1C53-A957-4276-9070-57C0F05E67FE}"/>
    <dgm:cxn modelId="{11A34FF0-2C59-4107-B3F8-D59EE3C4989E}" type="presOf" srcId="{26A56A0E-B22A-4BF3-A40B-2731900EB3AF}" destId="{92E528C5-624F-48FD-8D31-8D3F6129FAF3}" srcOrd="0" destOrd="0" presId="urn:microsoft.com/office/officeart/2005/8/layout/hierarchy3#6"/>
    <dgm:cxn modelId="{F744C0F7-38F9-4E6E-BCAB-C9A08A8024D2}" type="presOf" srcId="{200B7667-64D5-4D15-88D2-1E730777CBE1}" destId="{193770F9-0323-49A6-8FDE-BC634DBD05C0}" srcOrd="0" destOrd="0" presId="urn:microsoft.com/office/officeart/2005/8/layout/hierarchy3#6"/>
    <dgm:cxn modelId="{2DA06EFB-E697-484C-94C2-DB22CAE91DC7}" type="presOf" srcId="{F43235C7-34B4-4CC6-959C-7E9B22461C09}" destId="{8AB6F402-6331-4283-952D-A97A868CD80A}" srcOrd="0" destOrd="0" presId="urn:microsoft.com/office/officeart/2005/8/layout/hierarchy3#6"/>
    <dgm:cxn modelId="{C54A0BFE-3DF6-4459-9D1E-CE2B2BD8161D}" type="presOf" srcId="{0B29C258-7FFF-4799-9DB0-9B2A22B4A4FA}" destId="{43CAB579-A9A9-48A3-B763-C76459A7335D}" srcOrd="0" destOrd="0" presId="urn:microsoft.com/office/officeart/2005/8/layout/hierarchy3#6"/>
    <dgm:cxn modelId="{E7BA11FE-EFA0-415C-80A0-A2562D44601A}" type="presOf" srcId="{16D118F0-B50F-4729-AA80-1FEC4E57CCEC}" destId="{1F9787C2-6644-4F68-83E0-00879FB46C76}" srcOrd="0" destOrd="0" presId="urn:microsoft.com/office/officeart/2005/8/layout/hierarchy3#6"/>
    <dgm:cxn modelId="{088C5DFF-A1CB-49C8-84EA-8A6CFD1A13B2}" type="presOf" srcId="{B2BD9991-659B-4A7C-8501-98C7DCCEF76F}" destId="{F90B7372-C401-4239-B6BE-22F610214D95}" srcOrd="0" destOrd="0" presId="urn:microsoft.com/office/officeart/2005/8/layout/hierarchy3#6"/>
    <dgm:cxn modelId="{202BD318-98EC-4892-8ACE-5EB6BE001CD0}" type="presParOf" srcId="{FA3E5FEB-077C-4EC5-882F-49E83D128A38}" destId="{514B45FD-03A9-4ED9-9943-12AEF21E98E0}" srcOrd="0" destOrd="0" presId="urn:microsoft.com/office/officeart/2005/8/layout/hierarchy3#6"/>
    <dgm:cxn modelId="{546C7192-6B88-45FB-AD8D-7B4C3B075A0A}" type="presParOf" srcId="{514B45FD-03A9-4ED9-9943-12AEF21E98E0}" destId="{9525D6E7-D33A-454C-9ABC-C193E3AA5C5D}" srcOrd="0" destOrd="0" presId="urn:microsoft.com/office/officeart/2005/8/layout/hierarchy3#6"/>
    <dgm:cxn modelId="{C58BE1E6-553A-4D1A-B742-0881C8AC8784}" type="presParOf" srcId="{9525D6E7-D33A-454C-9ABC-C193E3AA5C5D}" destId="{70245D1E-2460-41D9-85DC-661556166F97}" srcOrd="0" destOrd="0" presId="urn:microsoft.com/office/officeart/2005/8/layout/hierarchy3#6"/>
    <dgm:cxn modelId="{9FAFD6BB-73D3-4276-8E23-D9A4635F214E}" type="presParOf" srcId="{9525D6E7-D33A-454C-9ABC-C193E3AA5C5D}" destId="{60B4382B-E260-4D68-8458-F98DC8BABE0F}" srcOrd="1" destOrd="0" presId="urn:microsoft.com/office/officeart/2005/8/layout/hierarchy3#6"/>
    <dgm:cxn modelId="{AF7B811D-1F8F-4E18-B4AF-1DCEEC64A49E}" type="presParOf" srcId="{514B45FD-03A9-4ED9-9943-12AEF21E98E0}" destId="{EE013D46-DDB4-478B-A1C2-300C20986F05}" srcOrd="1" destOrd="0" presId="urn:microsoft.com/office/officeart/2005/8/layout/hierarchy3#6"/>
    <dgm:cxn modelId="{A73D5378-0D11-4815-8A5B-C8CBDA643BC7}" type="presParOf" srcId="{EE013D46-DDB4-478B-A1C2-300C20986F05}" destId="{744DBA7C-8B47-4001-B9DA-37D28E3BB69F}" srcOrd="0" destOrd="0" presId="urn:microsoft.com/office/officeart/2005/8/layout/hierarchy3#6"/>
    <dgm:cxn modelId="{D277E2D4-6C4F-40BF-8E6B-04B073B7558E}" type="presParOf" srcId="{EE013D46-DDB4-478B-A1C2-300C20986F05}" destId="{CCECED17-4E28-4626-8A9B-52E2076C4304}" srcOrd="1" destOrd="0" presId="urn:microsoft.com/office/officeart/2005/8/layout/hierarchy3#6"/>
    <dgm:cxn modelId="{6B67594D-2668-4A4B-AD01-7D05976E856C}" type="presParOf" srcId="{EE013D46-DDB4-478B-A1C2-300C20986F05}" destId="{82FA47CF-62A8-42EF-9D3B-1940D280E628}" srcOrd="2" destOrd="0" presId="urn:microsoft.com/office/officeart/2005/8/layout/hierarchy3#6"/>
    <dgm:cxn modelId="{16D63245-2E15-4EAE-BA77-5F95173C1A4C}" type="presParOf" srcId="{EE013D46-DDB4-478B-A1C2-300C20986F05}" destId="{759F4C87-852A-4DF5-A5D7-6499A8185338}" srcOrd="3" destOrd="0" presId="urn:microsoft.com/office/officeart/2005/8/layout/hierarchy3#6"/>
    <dgm:cxn modelId="{58E0BB7B-8A14-44DF-B34B-9A4ACC5E5B87}" type="presParOf" srcId="{EE013D46-DDB4-478B-A1C2-300C20986F05}" destId="{D5421ED1-479D-41E6-A04C-8A657027928E}" srcOrd="4" destOrd="0" presId="urn:microsoft.com/office/officeart/2005/8/layout/hierarchy3#6"/>
    <dgm:cxn modelId="{A0A8E633-DEA4-4178-9CB6-BDB383C6D313}" type="presParOf" srcId="{EE013D46-DDB4-478B-A1C2-300C20986F05}" destId="{62B479D3-18D7-4CB5-968E-B4A2A7AF186E}" srcOrd="5" destOrd="0" presId="urn:microsoft.com/office/officeart/2005/8/layout/hierarchy3#6"/>
    <dgm:cxn modelId="{E7A79BB1-9AD5-4D4C-BF84-5A5B2AAC8222}" type="presParOf" srcId="{FA3E5FEB-077C-4EC5-882F-49E83D128A38}" destId="{9B1706F5-E8FC-44E9-85D9-4F2C3781395B}" srcOrd="1" destOrd="0" presId="urn:microsoft.com/office/officeart/2005/8/layout/hierarchy3#6"/>
    <dgm:cxn modelId="{0A8C16AB-132E-4E5D-A1A7-6EF423557A5D}" type="presParOf" srcId="{9B1706F5-E8FC-44E9-85D9-4F2C3781395B}" destId="{6893DAD6-A41B-407A-B88D-412C6EB6D342}" srcOrd="0" destOrd="0" presId="urn:microsoft.com/office/officeart/2005/8/layout/hierarchy3#6"/>
    <dgm:cxn modelId="{693B7B61-581A-4A38-9FF7-85194099C8E5}" type="presParOf" srcId="{6893DAD6-A41B-407A-B88D-412C6EB6D342}" destId="{F8FAB9C2-3248-4FBB-9880-20D28BE56E0B}" srcOrd="0" destOrd="0" presId="urn:microsoft.com/office/officeart/2005/8/layout/hierarchy3#6"/>
    <dgm:cxn modelId="{C8AFC846-8A1E-4475-BE8E-7B946CAE7771}" type="presParOf" srcId="{6893DAD6-A41B-407A-B88D-412C6EB6D342}" destId="{C699E933-565E-4A24-A968-D838E4E75DCE}" srcOrd="1" destOrd="0" presId="urn:microsoft.com/office/officeart/2005/8/layout/hierarchy3#6"/>
    <dgm:cxn modelId="{D0C3614D-0146-4CF7-A102-00C658D9AE80}" type="presParOf" srcId="{9B1706F5-E8FC-44E9-85D9-4F2C3781395B}" destId="{914FDF87-E69C-4B49-A79F-FC70E387B1A8}" srcOrd="1" destOrd="0" presId="urn:microsoft.com/office/officeart/2005/8/layout/hierarchy3#6"/>
    <dgm:cxn modelId="{ED4FAF2D-827A-4A5C-9586-33B2208CEAB8}" type="presParOf" srcId="{914FDF87-E69C-4B49-A79F-FC70E387B1A8}" destId="{F8A2C9EB-34C6-4C58-A8AE-8B8EB7DB3828}" srcOrd="0" destOrd="0" presId="urn:microsoft.com/office/officeart/2005/8/layout/hierarchy3#6"/>
    <dgm:cxn modelId="{384CBB58-87C9-4C5D-99C5-7204ADE442BA}" type="presParOf" srcId="{914FDF87-E69C-4B49-A79F-FC70E387B1A8}" destId="{011CE70D-2818-4524-BB7D-B5C036042B3D}" srcOrd="1" destOrd="0" presId="urn:microsoft.com/office/officeart/2005/8/layout/hierarchy3#6"/>
    <dgm:cxn modelId="{740132CE-D6FF-4870-A0EA-F1A0D3CD108F}" type="presParOf" srcId="{914FDF87-E69C-4B49-A79F-FC70E387B1A8}" destId="{115AA4EA-FE82-4AF8-953C-CB8F3361C269}" srcOrd="2" destOrd="0" presId="urn:microsoft.com/office/officeart/2005/8/layout/hierarchy3#6"/>
    <dgm:cxn modelId="{311B4DDD-BCB0-4086-9E64-925612BC96BF}" type="presParOf" srcId="{914FDF87-E69C-4B49-A79F-FC70E387B1A8}" destId="{1C6F4A36-99BF-47A2-B580-2D277E590DB9}" srcOrd="3" destOrd="0" presId="urn:microsoft.com/office/officeart/2005/8/layout/hierarchy3#6"/>
    <dgm:cxn modelId="{325F1CD5-33A5-4E88-835F-BD38AA64C427}" type="presParOf" srcId="{914FDF87-E69C-4B49-A79F-FC70E387B1A8}" destId="{83924A16-42B2-4168-A880-936C322C70A6}" srcOrd="4" destOrd="0" presId="urn:microsoft.com/office/officeart/2005/8/layout/hierarchy3#6"/>
    <dgm:cxn modelId="{00765DE7-68F6-4E27-AD11-8C2EF803ED10}" type="presParOf" srcId="{914FDF87-E69C-4B49-A79F-FC70E387B1A8}" destId="{1F9787C2-6644-4F68-83E0-00879FB46C76}" srcOrd="5" destOrd="0" presId="urn:microsoft.com/office/officeart/2005/8/layout/hierarchy3#6"/>
    <dgm:cxn modelId="{8D08C418-E692-4EE9-BB09-86E94FF9FE27}" type="presParOf" srcId="{FA3E5FEB-077C-4EC5-882F-49E83D128A38}" destId="{9CE9EE00-A68F-41C8-8DEF-6C9EA54F93B1}" srcOrd="2" destOrd="0" presId="urn:microsoft.com/office/officeart/2005/8/layout/hierarchy3#6"/>
    <dgm:cxn modelId="{B22B656D-C27F-46E5-8187-45BBCDD06379}" type="presParOf" srcId="{9CE9EE00-A68F-41C8-8DEF-6C9EA54F93B1}" destId="{BAF2F401-C821-43C9-A763-1DCEF634BD7E}" srcOrd="0" destOrd="0" presId="urn:microsoft.com/office/officeart/2005/8/layout/hierarchy3#6"/>
    <dgm:cxn modelId="{4374E8C9-A099-4914-85F0-583CDB1DDAF2}" type="presParOf" srcId="{BAF2F401-C821-43C9-A763-1DCEF634BD7E}" destId="{BB23E842-6124-4EC3-8045-B259E625DFF0}" srcOrd="0" destOrd="0" presId="urn:microsoft.com/office/officeart/2005/8/layout/hierarchy3#6"/>
    <dgm:cxn modelId="{36D1A274-DD87-4E13-8847-A201A685EDBC}" type="presParOf" srcId="{BAF2F401-C821-43C9-A763-1DCEF634BD7E}" destId="{19CDA36F-41EF-4650-A3FF-01D73049E04F}" srcOrd="1" destOrd="0" presId="urn:microsoft.com/office/officeart/2005/8/layout/hierarchy3#6"/>
    <dgm:cxn modelId="{CF683FF5-861A-4DB9-814D-7F2A247A2761}" type="presParOf" srcId="{9CE9EE00-A68F-41C8-8DEF-6C9EA54F93B1}" destId="{2D7E4136-9634-4697-B515-62BB6F35943E}" srcOrd="1" destOrd="0" presId="urn:microsoft.com/office/officeart/2005/8/layout/hierarchy3#6"/>
    <dgm:cxn modelId="{80CA6A83-9D72-4878-BAE4-622B74DE5C17}" type="presParOf" srcId="{2D7E4136-9634-4697-B515-62BB6F35943E}" destId="{F90B7372-C401-4239-B6BE-22F610214D95}" srcOrd="0" destOrd="0" presId="urn:microsoft.com/office/officeart/2005/8/layout/hierarchy3#6"/>
    <dgm:cxn modelId="{B125970D-A3AA-43AB-A075-72C64850CFA7}" type="presParOf" srcId="{2D7E4136-9634-4697-B515-62BB6F35943E}" destId="{D03EBACA-5D27-40BC-8105-DF54719D7861}" srcOrd="1" destOrd="0" presId="urn:microsoft.com/office/officeart/2005/8/layout/hierarchy3#6"/>
    <dgm:cxn modelId="{583FF796-9496-42F3-89A5-D2378248343A}" type="presParOf" srcId="{2D7E4136-9634-4697-B515-62BB6F35943E}" destId="{20FFE1C6-358E-4614-B590-04CFD7C4728F}" srcOrd="2" destOrd="0" presId="urn:microsoft.com/office/officeart/2005/8/layout/hierarchy3#6"/>
    <dgm:cxn modelId="{3B8172B5-C90D-49C0-890E-9510A19109E5}" type="presParOf" srcId="{2D7E4136-9634-4697-B515-62BB6F35943E}" destId="{6CDDA229-3B8F-456F-A7FB-207246A5E18B}" srcOrd="3" destOrd="0" presId="urn:microsoft.com/office/officeart/2005/8/layout/hierarchy3#6"/>
    <dgm:cxn modelId="{3CB927EA-1CFB-4D80-9D00-EFD0FF70DAFB}" type="presParOf" srcId="{2D7E4136-9634-4697-B515-62BB6F35943E}" destId="{D74EC51A-6E6D-4FC0-84CC-D3FC2FD752ED}" srcOrd="4" destOrd="0" presId="urn:microsoft.com/office/officeart/2005/8/layout/hierarchy3#6"/>
    <dgm:cxn modelId="{D5AC2E5F-3276-4A9A-816E-8835754757E1}" type="presParOf" srcId="{2D7E4136-9634-4697-B515-62BB6F35943E}" destId="{AFF95ADB-D56D-4517-AD4C-67280F59D529}" srcOrd="5" destOrd="0" presId="urn:microsoft.com/office/officeart/2005/8/layout/hierarchy3#6"/>
    <dgm:cxn modelId="{C401B347-F213-44C5-A57F-B924860B6493}" type="presParOf" srcId="{2D7E4136-9634-4697-B515-62BB6F35943E}" destId="{F10F37FC-3520-42C4-90EE-07D2A1778D04}" srcOrd="6" destOrd="0" presId="urn:microsoft.com/office/officeart/2005/8/layout/hierarchy3#6"/>
    <dgm:cxn modelId="{A7482469-E04C-429E-815B-53DA6FCB6DB0}" type="presParOf" srcId="{2D7E4136-9634-4697-B515-62BB6F35943E}" destId="{8AB6F402-6331-4283-952D-A97A868CD80A}" srcOrd="7" destOrd="0" presId="urn:microsoft.com/office/officeart/2005/8/layout/hierarchy3#6"/>
    <dgm:cxn modelId="{1E818A59-E580-469E-BA62-E663332A168F}" type="presParOf" srcId="{FA3E5FEB-077C-4EC5-882F-49E83D128A38}" destId="{BE49D7BD-F778-4F36-B2C8-4BA456BABE1D}" srcOrd="3" destOrd="0" presId="urn:microsoft.com/office/officeart/2005/8/layout/hierarchy3#6"/>
    <dgm:cxn modelId="{DDA34CEF-312D-4519-96FC-A04D990C663F}" type="presParOf" srcId="{BE49D7BD-F778-4F36-B2C8-4BA456BABE1D}" destId="{BF4A2CB0-9E34-427A-AE31-30584B507870}" srcOrd="0" destOrd="0" presId="urn:microsoft.com/office/officeart/2005/8/layout/hierarchy3#6"/>
    <dgm:cxn modelId="{9BD2F21B-5CA8-48BA-BD1B-93A94B66F70B}" type="presParOf" srcId="{BF4A2CB0-9E34-427A-AE31-30584B507870}" destId="{32B878FF-1CED-43F7-8D3D-30F99022F98C}" srcOrd="0" destOrd="0" presId="urn:microsoft.com/office/officeart/2005/8/layout/hierarchy3#6"/>
    <dgm:cxn modelId="{E0DAA2AE-C2D6-4328-8D65-DDCC171322BC}" type="presParOf" srcId="{BF4A2CB0-9E34-427A-AE31-30584B507870}" destId="{F9BFFEA2-5D41-4796-A951-C8BD6302219A}" srcOrd="1" destOrd="0" presId="urn:microsoft.com/office/officeart/2005/8/layout/hierarchy3#6"/>
    <dgm:cxn modelId="{36A71DC7-CB0E-4561-89F7-D705939F69AF}" type="presParOf" srcId="{BE49D7BD-F778-4F36-B2C8-4BA456BABE1D}" destId="{8FADBF91-D57E-46CC-A9E2-4F22F305A18F}" srcOrd="1" destOrd="0" presId="urn:microsoft.com/office/officeart/2005/8/layout/hierarchy3#6"/>
    <dgm:cxn modelId="{4B6E4D26-D25B-4796-8AC1-A48FA3D7ACF8}" type="presParOf" srcId="{8FADBF91-D57E-46CC-A9E2-4F22F305A18F}" destId="{193770F9-0323-49A6-8FDE-BC634DBD05C0}" srcOrd="0" destOrd="0" presId="urn:microsoft.com/office/officeart/2005/8/layout/hierarchy3#6"/>
    <dgm:cxn modelId="{451E13FF-B08D-4E80-AAA2-19ABAF32401E}" type="presParOf" srcId="{8FADBF91-D57E-46CC-A9E2-4F22F305A18F}" destId="{F0FF504E-720D-4A59-8763-6C6CB1D16B43}" srcOrd="1" destOrd="0" presId="urn:microsoft.com/office/officeart/2005/8/layout/hierarchy3#6"/>
    <dgm:cxn modelId="{B56CC2C2-A236-4528-B3A7-400896E88510}" type="presParOf" srcId="{8FADBF91-D57E-46CC-A9E2-4F22F305A18F}" destId="{92E528C5-624F-48FD-8D31-8D3F6129FAF3}" srcOrd="2" destOrd="0" presId="urn:microsoft.com/office/officeart/2005/8/layout/hierarchy3#6"/>
    <dgm:cxn modelId="{52E6BFD5-449B-43B1-AA5B-D8B995E745FD}" type="presParOf" srcId="{8FADBF91-D57E-46CC-A9E2-4F22F305A18F}" destId="{B0E3523E-18E2-49C7-84CC-AF09D12658CB}" srcOrd="3" destOrd="0" presId="urn:microsoft.com/office/officeart/2005/8/layout/hierarchy3#6"/>
    <dgm:cxn modelId="{9A22698E-9CCD-4EFE-BF72-A1B70E798FE1}" type="presParOf" srcId="{8FADBF91-D57E-46CC-A9E2-4F22F305A18F}" destId="{4807DFF1-2804-4C5F-BDD2-5F9DB3F51B1D}" srcOrd="4" destOrd="0" presId="urn:microsoft.com/office/officeart/2005/8/layout/hierarchy3#6"/>
    <dgm:cxn modelId="{3CFB9714-559F-47F6-91A4-7A34DDDC9DE5}" type="presParOf" srcId="{8FADBF91-D57E-46CC-A9E2-4F22F305A18F}" destId="{F523E519-A5B4-4EF1-92E8-1D5C5CE8F218}" srcOrd="5" destOrd="0" presId="urn:microsoft.com/office/officeart/2005/8/layout/hierarchy3#6"/>
    <dgm:cxn modelId="{CC4D8577-3D79-46B1-B925-5C7C26738F18}" type="presParOf" srcId="{8FADBF91-D57E-46CC-A9E2-4F22F305A18F}" destId="{1F6DA4AD-0BA9-4338-8FA7-03427C0D8DC2}" srcOrd="6" destOrd="0" presId="urn:microsoft.com/office/officeart/2005/8/layout/hierarchy3#6"/>
    <dgm:cxn modelId="{35093204-82B6-432F-8AF9-B81EC865D591}" type="presParOf" srcId="{8FADBF91-D57E-46CC-A9E2-4F22F305A18F}" destId="{744A4501-5D6D-44C7-8B3F-7524D7B63A0C}" srcOrd="7" destOrd="0" presId="urn:microsoft.com/office/officeart/2005/8/layout/hierarchy3#6"/>
    <dgm:cxn modelId="{C5322D3B-55C4-4FB7-9737-388479BB51F5}" type="presParOf" srcId="{FA3E5FEB-077C-4EC5-882F-49E83D128A38}" destId="{091165DB-8E56-4039-ADE4-83C0D437B190}" srcOrd="4" destOrd="0" presId="urn:microsoft.com/office/officeart/2005/8/layout/hierarchy3#6"/>
    <dgm:cxn modelId="{30D4CE13-1BBA-45CE-985C-1DD56F2C88D9}" type="presParOf" srcId="{091165DB-8E56-4039-ADE4-83C0D437B190}" destId="{C2258BDB-3B08-43EF-9581-F79514BB750C}" srcOrd="0" destOrd="0" presId="urn:microsoft.com/office/officeart/2005/8/layout/hierarchy3#6"/>
    <dgm:cxn modelId="{09E8FD0E-5F83-4376-BF5C-E791A885FC42}" type="presParOf" srcId="{C2258BDB-3B08-43EF-9581-F79514BB750C}" destId="{7FF8D575-672B-4D25-85A8-7F345E4C8C37}" srcOrd="0" destOrd="0" presId="urn:microsoft.com/office/officeart/2005/8/layout/hierarchy3#6"/>
    <dgm:cxn modelId="{02A33B71-441E-44AE-9237-D53376668E98}" type="presParOf" srcId="{C2258BDB-3B08-43EF-9581-F79514BB750C}" destId="{AF5598D5-2B2E-41DA-9EC8-8811864936CC}" srcOrd="1" destOrd="0" presId="urn:microsoft.com/office/officeart/2005/8/layout/hierarchy3#6"/>
    <dgm:cxn modelId="{963A1CF0-EBA3-4113-A95B-51E2F3915754}" type="presParOf" srcId="{091165DB-8E56-4039-ADE4-83C0D437B190}" destId="{4128BBCE-EDAE-4B9F-A914-14E7A338CE07}" srcOrd="1" destOrd="0" presId="urn:microsoft.com/office/officeart/2005/8/layout/hierarchy3#6"/>
    <dgm:cxn modelId="{CA9F5277-2C99-40CC-8C13-09BB8F4E0EB1}" type="presParOf" srcId="{4128BBCE-EDAE-4B9F-A914-14E7A338CE07}" destId="{03E01F76-2CCE-48F2-AA18-62B3E7A69B6D}" srcOrd="0" destOrd="0" presId="urn:microsoft.com/office/officeart/2005/8/layout/hierarchy3#6"/>
    <dgm:cxn modelId="{7790511D-0A1A-452C-800D-4040F871840F}" type="presParOf" srcId="{4128BBCE-EDAE-4B9F-A914-14E7A338CE07}" destId="{B2514681-320E-4335-B869-143F1E357AD0}" srcOrd="1" destOrd="0" presId="urn:microsoft.com/office/officeart/2005/8/layout/hierarchy3#6"/>
    <dgm:cxn modelId="{88FB3099-E551-4D46-9018-A3CC288F3451}" type="presParOf" srcId="{FA3E5FEB-077C-4EC5-882F-49E83D128A38}" destId="{78721475-24AC-486C-947F-8E4A814CEE67}" srcOrd="5" destOrd="0" presId="urn:microsoft.com/office/officeart/2005/8/layout/hierarchy3#6"/>
    <dgm:cxn modelId="{7E826BF1-4B51-4592-B34B-C597F12A88CA}" type="presParOf" srcId="{78721475-24AC-486C-947F-8E4A814CEE67}" destId="{92A2E0DB-D07E-4F77-9E88-2E26838E7EC6}" srcOrd="0" destOrd="0" presId="urn:microsoft.com/office/officeart/2005/8/layout/hierarchy3#6"/>
    <dgm:cxn modelId="{2E3B5838-DEFE-4A0B-A8B4-20AFB6ED068E}" type="presParOf" srcId="{92A2E0DB-D07E-4F77-9E88-2E26838E7EC6}" destId="{9C7AAB02-EB80-40C4-AAE0-351833EA4264}" srcOrd="0" destOrd="0" presId="urn:microsoft.com/office/officeart/2005/8/layout/hierarchy3#6"/>
    <dgm:cxn modelId="{FF55A5AA-D181-4A13-8C15-9CCE7406B592}" type="presParOf" srcId="{92A2E0DB-D07E-4F77-9E88-2E26838E7EC6}" destId="{B7C0A157-0512-41B4-A573-D4A08089D51E}" srcOrd="1" destOrd="0" presId="urn:microsoft.com/office/officeart/2005/8/layout/hierarchy3#6"/>
    <dgm:cxn modelId="{7D8DF71C-2E50-4B02-B840-58E7A87CCE5E}" type="presParOf" srcId="{78721475-24AC-486C-947F-8E4A814CEE67}" destId="{B07D15C9-2B4F-426E-9940-B01C73C734A0}" srcOrd="1" destOrd="0" presId="urn:microsoft.com/office/officeart/2005/8/layout/hierarchy3#6"/>
    <dgm:cxn modelId="{8E7EC6A1-BCC6-4A04-B6F8-0D45CFC0388D}" type="presParOf" srcId="{B07D15C9-2B4F-426E-9940-B01C73C734A0}" destId="{43CAB579-A9A9-48A3-B763-C76459A7335D}" srcOrd="0" destOrd="0" presId="urn:microsoft.com/office/officeart/2005/8/layout/hierarchy3#6"/>
    <dgm:cxn modelId="{2CF914FC-662E-43EB-BE04-E7BB1B954B9E}" type="presParOf" srcId="{B07D15C9-2B4F-426E-9940-B01C73C734A0}" destId="{DFF7D326-B9B7-4CB0-80AA-A059BEAC5FE2}" srcOrd="1" destOrd="0" presId="urn:microsoft.com/office/officeart/2005/8/layout/hierarchy3#6"/>
    <dgm:cxn modelId="{B73C3654-CC32-4198-9033-9644B8658FB6}" type="presParOf" srcId="{B07D15C9-2B4F-426E-9940-B01C73C734A0}" destId="{1B56D38E-927D-4210-96B1-2AE6E8593664}" srcOrd="2" destOrd="0" presId="urn:microsoft.com/office/officeart/2005/8/layout/hierarchy3#6"/>
    <dgm:cxn modelId="{070FD070-7DD3-4F29-B786-C61578A72BE2}" type="presParOf" srcId="{B07D15C9-2B4F-426E-9940-B01C73C734A0}" destId="{8996D3CF-748E-463E-BD86-FDF361A9626B}" srcOrd="3" destOrd="0" presId="urn:microsoft.com/office/officeart/2005/8/layout/hierarchy3#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966A4A-AB22-413A-8F2C-899BEE949713}" type="doc">
      <dgm:prSet loTypeId="urn:microsoft.com/office/officeart/2005/8/layout/cycle2" loCatId="cycle" qsTypeId="urn:microsoft.com/office/officeart/2005/8/quickstyle/3d3" qsCatId="3D" csTypeId="urn:microsoft.com/office/officeart/2005/8/colors/colorful1#2" csCatId="colorful" phldr="1"/>
      <dgm:spPr/>
      <dgm:t>
        <a:bodyPr/>
        <a:lstStyle/>
        <a:p>
          <a:endParaRPr lang="zh-CN" altLang="en-US"/>
        </a:p>
      </dgm:t>
    </dgm:pt>
    <dgm:pt modelId="{C4916D8A-44E9-47C7-AA28-B5AFC48D8B3C}">
      <dgm:prSet phldrT="[文本]"/>
      <dgm:spPr/>
      <dgm:t>
        <a:bodyPr/>
        <a:lstStyle/>
        <a:p>
          <a:r>
            <a:rPr lang="zh-CN" altLang="en-US" b="1" dirty="0">
              <a:solidFill>
                <a:srgbClr val="002060"/>
              </a:solidFill>
            </a:rPr>
            <a:t>全国一个系统</a:t>
          </a:r>
        </a:p>
      </dgm:t>
    </dgm:pt>
    <dgm:pt modelId="{D57E38EC-B39E-454B-9C7A-801988532D2E}" type="parTrans" cxnId="{69F9916C-5B8F-4A26-BEB1-6C37E88C84D1}">
      <dgm:prSet/>
      <dgm:spPr/>
      <dgm:t>
        <a:bodyPr/>
        <a:lstStyle/>
        <a:p>
          <a:endParaRPr lang="zh-CN" altLang="en-US"/>
        </a:p>
      </dgm:t>
    </dgm:pt>
    <dgm:pt modelId="{BB368972-2975-488E-AF5D-E62C6AB1ECA6}" type="sibTrans" cxnId="{69F9916C-5B8F-4A26-BEB1-6C37E88C84D1}">
      <dgm:prSet/>
      <dgm:spPr/>
      <dgm:t>
        <a:bodyPr/>
        <a:lstStyle/>
        <a:p>
          <a:endParaRPr lang="zh-CN" altLang="en-US"/>
        </a:p>
      </dgm:t>
    </dgm:pt>
    <dgm:pt modelId="{C8C25C35-BBBA-4050-8832-1F1BCC50B7A9}">
      <dgm:prSet phldrT="[文本]"/>
      <dgm:spPr/>
      <dgm:t>
        <a:bodyPr/>
        <a:lstStyle/>
        <a:p>
          <a:r>
            <a:rPr lang="zh-CN" altLang="en-US" b="1" dirty="0">
              <a:solidFill>
                <a:srgbClr val="002060"/>
              </a:solidFill>
            </a:rPr>
            <a:t>允许省间差异化</a:t>
          </a:r>
        </a:p>
      </dgm:t>
    </dgm:pt>
    <dgm:pt modelId="{CFF9D546-EC7B-440E-9EB6-0E5674DECBE0}" type="parTrans" cxnId="{7C9C050D-DB03-4073-88DC-3C104F55D4B7}">
      <dgm:prSet/>
      <dgm:spPr/>
      <dgm:t>
        <a:bodyPr/>
        <a:lstStyle/>
        <a:p>
          <a:endParaRPr lang="zh-CN" altLang="en-US"/>
        </a:p>
      </dgm:t>
    </dgm:pt>
    <dgm:pt modelId="{240DED93-1BA7-45F1-ACB3-CED0A3EEF919}" type="sibTrans" cxnId="{7C9C050D-DB03-4073-88DC-3C104F55D4B7}">
      <dgm:prSet/>
      <dgm:spPr/>
      <dgm:t>
        <a:bodyPr/>
        <a:lstStyle/>
        <a:p>
          <a:endParaRPr lang="zh-CN" altLang="en-US"/>
        </a:p>
      </dgm:t>
    </dgm:pt>
    <dgm:pt modelId="{2CE5A958-E282-4EA6-BC74-0FAD9CEF5217}">
      <dgm:prSet phldrT="[文本]"/>
      <dgm:spPr/>
      <dgm:t>
        <a:bodyPr/>
        <a:lstStyle/>
        <a:p>
          <a:r>
            <a:rPr lang="zh-CN" altLang="en-US" b="1" dirty="0">
              <a:solidFill>
                <a:srgbClr val="002060"/>
              </a:solidFill>
            </a:rPr>
            <a:t>面向多种用户</a:t>
          </a:r>
        </a:p>
      </dgm:t>
    </dgm:pt>
    <dgm:pt modelId="{9E24D67E-C4B9-40FF-B845-8B1BF95F79F1}" type="parTrans" cxnId="{3DB04CFA-AF4F-48A3-A11B-97E588EA3086}">
      <dgm:prSet/>
      <dgm:spPr/>
      <dgm:t>
        <a:bodyPr/>
        <a:lstStyle/>
        <a:p>
          <a:endParaRPr lang="zh-CN" altLang="en-US"/>
        </a:p>
      </dgm:t>
    </dgm:pt>
    <dgm:pt modelId="{F7573120-7BF4-4FE3-9D3E-688A70C54EF3}" type="sibTrans" cxnId="{3DB04CFA-AF4F-48A3-A11B-97E588EA3086}">
      <dgm:prSet/>
      <dgm:spPr/>
      <dgm:t>
        <a:bodyPr/>
        <a:lstStyle/>
        <a:p>
          <a:endParaRPr lang="zh-CN" altLang="en-US"/>
        </a:p>
      </dgm:t>
    </dgm:pt>
    <dgm:pt modelId="{196CD041-B72F-4A92-BEDE-011015645881}">
      <dgm:prSet phldrT="[文本]"/>
      <dgm:spPr/>
      <dgm:t>
        <a:bodyPr/>
        <a:lstStyle/>
        <a:p>
          <a:r>
            <a:rPr lang="zh-CN" altLang="en-US" b="1" dirty="0">
              <a:solidFill>
                <a:srgbClr val="002060"/>
              </a:solidFill>
            </a:rPr>
            <a:t>网页、移动端等均可使用</a:t>
          </a:r>
        </a:p>
      </dgm:t>
    </dgm:pt>
    <dgm:pt modelId="{EF8CEFFF-BA81-4A29-BE7E-B3078DC302BB}" type="parTrans" cxnId="{D531E0C9-DD48-46A2-A8AA-33FE5ED71E3C}">
      <dgm:prSet/>
      <dgm:spPr/>
      <dgm:t>
        <a:bodyPr/>
        <a:lstStyle/>
        <a:p>
          <a:endParaRPr lang="zh-CN" altLang="en-US"/>
        </a:p>
      </dgm:t>
    </dgm:pt>
    <dgm:pt modelId="{2DAB3913-2BA9-41B6-B5BF-FC52C349A221}" type="sibTrans" cxnId="{D531E0C9-DD48-46A2-A8AA-33FE5ED71E3C}">
      <dgm:prSet/>
      <dgm:spPr/>
      <dgm:t>
        <a:bodyPr/>
        <a:lstStyle/>
        <a:p>
          <a:endParaRPr lang="zh-CN" altLang="en-US"/>
        </a:p>
      </dgm:t>
    </dgm:pt>
    <dgm:pt modelId="{0E5A444D-49EE-493B-954B-A9BBA5F4B7D1}">
      <dgm:prSet phldrT="[文本]"/>
      <dgm:spPr/>
      <dgm:t>
        <a:bodyPr/>
        <a:lstStyle/>
        <a:p>
          <a:r>
            <a:rPr lang="zh-CN" altLang="en-US" b="1" dirty="0">
              <a:solidFill>
                <a:srgbClr val="002060"/>
              </a:solidFill>
            </a:rPr>
            <a:t>顶层设计</a:t>
          </a:r>
        </a:p>
      </dgm:t>
    </dgm:pt>
    <dgm:pt modelId="{C0965417-AD1C-4EE4-A04D-528816A61AD9}" type="parTrans" cxnId="{D3FADDE9-0468-424C-BA3E-6C14F3FBEB96}">
      <dgm:prSet/>
      <dgm:spPr/>
      <dgm:t>
        <a:bodyPr/>
        <a:lstStyle/>
        <a:p>
          <a:endParaRPr lang="zh-CN" altLang="en-US"/>
        </a:p>
      </dgm:t>
    </dgm:pt>
    <dgm:pt modelId="{443FFF35-0ED3-435E-9827-75D192CC5445}" type="sibTrans" cxnId="{D3FADDE9-0468-424C-BA3E-6C14F3FBEB96}">
      <dgm:prSet/>
      <dgm:spPr/>
      <dgm:t>
        <a:bodyPr/>
        <a:lstStyle/>
        <a:p>
          <a:endParaRPr lang="zh-CN" altLang="en-US"/>
        </a:p>
      </dgm:t>
    </dgm:pt>
    <dgm:pt modelId="{471EDD0B-3762-4756-B410-3689C1F4CBFF}" type="pres">
      <dgm:prSet presAssocID="{59966A4A-AB22-413A-8F2C-899BEE949713}" presName="cycle" presStyleCnt="0">
        <dgm:presLayoutVars>
          <dgm:dir/>
          <dgm:resizeHandles val="exact"/>
        </dgm:presLayoutVars>
      </dgm:prSet>
      <dgm:spPr/>
    </dgm:pt>
    <dgm:pt modelId="{6F673ECD-A4D0-4B59-B402-7C584E36AD77}" type="pres">
      <dgm:prSet presAssocID="{C4916D8A-44E9-47C7-AA28-B5AFC48D8B3C}" presName="node" presStyleLbl="node1" presStyleIdx="0" presStyleCnt="5">
        <dgm:presLayoutVars>
          <dgm:bulletEnabled val="1"/>
        </dgm:presLayoutVars>
      </dgm:prSet>
      <dgm:spPr/>
    </dgm:pt>
    <dgm:pt modelId="{E95385A0-AE6F-426D-88AB-3E92BC371F4F}" type="pres">
      <dgm:prSet presAssocID="{BB368972-2975-488E-AF5D-E62C6AB1ECA6}" presName="sibTrans" presStyleLbl="sibTrans2D1" presStyleIdx="0" presStyleCnt="5"/>
      <dgm:spPr/>
    </dgm:pt>
    <dgm:pt modelId="{2349A3B9-66DB-4CEA-A527-FF31691C2D7E}" type="pres">
      <dgm:prSet presAssocID="{BB368972-2975-488E-AF5D-E62C6AB1ECA6}" presName="connectorText" presStyleLbl="sibTrans2D1" presStyleIdx="0" presStyleCnt="5"/>
      <dgm:spPr/>
    </dgm:pt>
    <dgm:pt modelId="{16C9D18A-42AD-4718-9D5B-ADC776F0C900}" type="pres">
      <dgm:prSet presAssocID="{C8C25C35-BBBA-4050-8832-1F1BCC50B7A9}" presName="node" presStyleLbl="node1" presStyleIdx="1" presStyleCnt="5">
        <dgm:presLayoutVars>
          <dgm:bulletEnabled val="1"/>
        </dgm:presLayoutVars>
      </dgm:prSet>
      <dgm:spPr/>
    </dgm:pt>
    <dgm:pt modelId="{A7ACD40D-D800-4628-A228-F8E81E75A1E8}" type="pres">
      <dgm:prSet presAssocID="{240DED93-1BA7-45F1-ACB3-CED0A3EEF919}" presName="sibTrans" presStyleLbl="sibTrans2D1" presStyleIdx="1" presStyleCnt="5"/>
      <dgm:spPr/>
    </dgm:pt>
    <dgm:pt modelId="{A1EEC517-AFF7-46BB-8A8B-3CD9B99DF470}" type="pres">
      <dgm:prSet presAssocID="{240DED93-1BA7-45F1-ACB3-CED0A3EEF919}" presName="connectorText" presStyleLbl="sibTrans2D1" presStyleIdx="1" presStyleCnt="5"/>
      <dgm:spPr/>
    </dgm:pt>
    <dgm:pt modelId="{8E78DB89-B2DA-4A1B-AD59-F9B70117E8FD}" type="pres">
      <dgm:prSet presAssocID="{2CE5A958-E282-4EA6-BC74-0FAD9CEF5217}" presName="node" presStyleLbl="node1" presStyleIdx="2" presStyleCnt="5">
        <dgm:presLayoutVars>
          <dgm:bulletEnabled val="1"/>
        </dgm:presLayoutVars>
      </dgm:prSet>
      <dgm:spPr/>
    </dgm:pt>
    <dgm:pt modelId="{1B849BB6-6578-4878-8F40-755D2D45B60D}" type="pres">
      <dgm:prSet presAssocID="{F7573120-7BF4-4FE3-9D3E-688A70C54EF3}" presName="sibTrans" presStyleLbl="sibTrans2D1" presStyleIdx="2" presStyleCnt="5"/>
      <dgm:spPr/>
    </dgm:pt>
    <dgm:pt modelId="{901D1E6A-53B1-406A-90F8-3C3E8C3896F0}" type="pres">
      <dgm:prSet presAssocID="{F7573120-7BF4-4FE3-9D3E-688A70C54EF3}" presName="connectorText" presStyleLbl="sibTrans2D1" presStyleIdx="2" presStyleCnt="5"/>
      <dgm:spPr/>
    </dgm:pt>
    <dgm:pt modelId="{657B164E-F307-47C1-9E53-7D6CA3E66E73}" type="pres">
      <dgm:prSet presAssocID="{196CD041-B72F-4A92-BEDE-011015645881}" presName="node" presStyleLbl="node1" presStyleIdx="3" presStyleCnt="5">
        <dgm:presLayoutVars>
          <dgm:bulletEnabled val="1"/>
        </dgm:presLayoutVars>
      </dgm:prSet>
      <dgm:spPr/>
    </dgm:pt>
    <dgm:pt modelId="{14560F5B-AA02-4BD2-B0E7-4553089BE234}" type="pres">
      <dgm:prSet presAssocID="{2DAB3913-2BA9-41B6-B5BF-FC52C349A221}" presName="sibTrans" presStyleLbl="sibTrans2D1" presStyleIdx="3" presStyleCnt="5"/>
      <dgm:spPr/>
    </dgm:pt>
    <dgm:pt modelId="{CB58A21F-F9FB-44DC-9854-4D502E37CEE6}" type="pres">
      <dgm:prSet presAssocID="{2DAB3913-2BA9-41B6-B5BF-FC52C349A221}" presName="connectorText" presStyleLbl="sibTrans2D1" presStyleIdx="3" presStyleCnt="5"/>
      <dgm:spPr/>
    </dgm:pt>
    <dgm:pt modelId="{E9185B1B-7213-478C-8F53-C9B02192B4A4}" type="pres">
      <dgm:prSet presAssocID="{0E5A444D-49EE-493B-954B-A9BBA5F4B7D1}" presName="node" presStyleLbl="node1" presStyleIdx="4" presStyleCnt="5">
        <dgm:presLayoutVars>
          <dgm:bulletEnabled val="1"/>
        </dgm:presLayoutVars>
      </dgm:prSet>
      <dgm:spPr/>
    </dgm:pt>
    <dgm:pt modelId="{E037D9B4-86B4-44D6-863B-2596333DD469}" type="pres">
      <dgm:prSet presAssocID="{443FFF35-0ED3-435E-9827-75D192CC5445}" presName="sibTrans" presStyleLbl="sibTrans2D1" presStyleIdx="4" presStyleCnt="5"/>
      <dgm:spPr/>
    </dgm:pt>
    <dgm:pt modelId="{F29AC266-73D5-4691-BE14-E3E7A61670EE}" type="pres">
      <dgm:prSet presAssocID="{443FFF35-0ED3-435E-9827-75D192CC5445}" presName="connectorText" presStyleLbl="sibTrans2D1" presStyleIdx="4" presStyleCnt="5"/>
      <dgm:spPr/>
    </dgm:pt>
  </dgm:ptLst>
  <dgm:cxnLst>
    <dgm:cxn modelId="{7C9C050D-DB03-4073-88DC-3C104F55D4B7}" srcId="{59966A4A-AB22-413A-8F2C-899BEE949713}" destId="{C8C25C35-BBBA-4050-8832-1F1BCC50B7A9}" srcOrd="1" destOrd="0" parTransId="{CFF9D546-EC7B-440E-9EB6-0E5674DECBE0}" sibTransId="{240DED93-1BA7-45F1-ACB3-CED0A3EEF919}"/>
    <dgm:cxn modelId="{DD760824-BBA8-499E-88EE-DAAD2D392CF9}" type="presOf" srcId="{443FFF35-0ED3-435E-9827-75D192CC5445}" destId="{F29AC266-73D5-4691-BE14-E3E7A61670EE}" srcOrd="1" destOrd="0" presId="urn:microsoft.com/office/officeart/2005/8/layout/cycle2"/>
    <dgm:cxn modelId="{69F9916C-5B8F-4A26-BEB1-6C37E88C84D1}" srcId="{59966A4A-AB22-413A-8F2C-899BEE949713}" destId="{C4916D8A-44E9-47C7-AA28-B5AFC48D8B3C}" srcOrd="0" destOrd="0" parTransId="{D57E38EC-B39E-454B-9C7A-801988532D2E}" sibTransId="{BB368972-2975-488E-AF5D-E62C6AB1ECA6}"/>
    <dgm:cxn modelId="{E96E6A83-2EBA-470C-8183-415B4DF2277E}" type="presOf" srcId="{0E5A444D-49EE-493B-954B-A9BBA5F4B7D1}" destId="{E9185B1B-7213-478C-8F53-C9B02192B4A4}" srcOrd="0" destOrd="0" presId="urn:microsoft.com/office/officeart/2005/8/layout/cycle2"/>
    <dgm:cxn modelId="{67C0C284-B7AD-4A88-8EE8-A5BE89D26853}" type="presOf" srcId="{240DED93-1BA7-45F1-ACB3-CED0A3EEF919}" destId="{A1EEC517-AFF7-46BB-8A8B-3CD9B99DF470}" srcOrd="1" destOrd="0" presId="urn:microsoft.com/office/officeart/2005/8/layout/cycle2"/>
    <dgm:cxn modelId="{6D99B790-FA94-4038-A450-E19DB305E1B4}" type="presOf" srcId="{196CD041-B72F-4A92-BEDE-011015645881}" destId="{657B164E-F307-47C1-9E53-7D6CA3E66E73}" srcOrd="0" destOrd="0" presId="urn:microsoft.com/office/officeart/2005/8/layout/cycle2"/>
    <dgm:cxn modelId="{A1591197-ADB5-4500-94E5-718DA69D4FF8}" type="presOf" srcId="{BB368972-2975-488E-AF5D-E62C6AB1ECA6}" destId="{E95385A0-AE6F-426D-88AB-3E92BC371F4F}" srcOrd="0" destOrd="0" presId="urn:microsoft.com/office/officeart/2005/8/layout/cycle2"/>
    <dgm:cxn modelId="{1BB32097-2C66-4F3C-ADA3-6DC11F4D327C}" type="presOf" srcId="{C8C25C35-BBBA-4050-8832-1F1BCC50B7A9}" destId="{16C9D18A-42AD-4718-9D5B-ADC776F0C900}" srcOrd="0" destOrd="0" presId="urn:microsoft.com/office/officeart/2005/8/layout/cycle2"/>
    <dgm:cxn modelId="{51BD279A-0941-43F9-9F0B-25D8C8C8E1FD}" type="presOf" srcId="{2DAB3913-2BA9-41B6-B5BF-FC52C349A221}" destId="{CB58A21F-F9FB-44DC-9854-4D502E37CEE6}" srcOrd="1" destOrd="0" presId="urn:microsoft.com/office/officeart/2005/8/layout/cycle2"/>
    <dgm:cxn modelId="{35461D9B-A599-46BB-A1E2-4CF4B98FEF3C}" type="presOf" srcId="{2DAB3913-2BA9-41B6-B5BF-FC52C349A221}" destId="{14560F5B-AA02-4BD2-B0E7-4553089BE234}" srcOrd="0" destOrd="0" presId="urn:microsoft.com/office/officeart/2005/8/layout/cycle2"/>
    <dgm:cxn modelId="{2BC6E89E-B418-4045-9E9D-5AD15390671A}" type="presOf" srcId="{2CE5A958-E282-4EA6-BC74-0FAD9CEF5217}" destId="{8E78DB89-B2DA-4A1B-AD59-F9B70117E8FD}" srcOrd="0" destOrd="0" presId="urn:microsoft.com/office/officeart/2005/8/layout/cycle2"/>
    <dgm:cxn modelId="{4445EEA1-5938-4914-856E-563DF5F99DBB}" type="presOf" srcId="{443FFF35-0ED3-435E-9827-75D192CC5445}" destId="{E037D9B4-86B4-44D6-863B-2596333DD469}" srcOrd="0" destOrd="0" presId="urn:microsoft.com/office/officeart/2005/8/layout/cycle2"/>
    <dgm:cxn modelId="{F17E2CAE-BC40-48AD-BDF9-5DA70B15B289}" type="presOf" srcId="{59966A4A-AB22-413A-8F2C-899BEE949713}" destId="{471EDD0B-3762-4756-B410-3689C1F4CBFF}" srcOrd="0" destOrd="0" presId="urn:microsoft.com/office/officeart/2005/8/layout/cycle2"/>
    <dgm:cxn modelId="{91A140B1-74C9-43A4-8851-AB9651ECABAF}" type="presOf" srcId="{BB368972-2975-488E-AF5D-E62C6AB1ECA6}" destId="{2349A3B9-66DB-4CEA-A527-FF31691C2D7E}" srcOrd="1" destOrd="0" presId="urn:microsoft.com/office/officeart/2005/8/layout/cycle2"/>
    <dgm:cxn modelId="{EE125BB4-1D39-4357-B986-29FEC9478120}" type="presOf" srcId="{240DED93-1BA7-45F1-ACB3-CED0A3EEF919}" destId="{A7ACD40D-D800-4628-A228-F8E81E75A1E8}" srcOrd="0" destOrd="0" presId="urn:microsoft.com/office/officeart/2005/8/layout/cycle2"/>
    <dgm:cxn modelId="{6815FEC2-1755-48F9-A266-C7E094C03842}" type="presOf" srcId="{F7573120-7BF4-4FE3-9D3E-688A70C54EF3}" destId="{901D1E6A-53B1-406A-90F8-3C3E8C3896F0}" srcOrd="1" destOrd="0" presId="urn:microsoft.com/office/officeart/2005/8/layout/cycle2"/>
    <dgm:cxn modelId="{8434E6C3-A7AD-4357-90E8-D09DEABE8BEF}" type="presOf" srcId="{F7573120-7BF4-4FE3-9D3E-688A70C54EF3}" destId="{1B849BB6-6578-4878-8F40-755D2D45B60D}" srcOrd="0" destOrd="0" presId="urn:microsoft.com/office/officeart/2005/8/layout/cycle2"/>
    <dgm:cxn modelId="{D531E0C9-DD48-46A2-A8AA-33FE5ED71E3C}" srcId="{59966A4A-AB22-413A-8F2C-899BEE949713}" destId="{196CD041-B72F-4A92-BEDE-011015645881}" srcOrd="3" destOrd="0" parTransId="{EF8CEFFF-BA81-4A29-BE7E-B3078DC302BB}" sibTransId="{2DAB3913-2BA9-41B6-B5BF-FC52C349A221}"/>
    <dgm:cxn modelId="{D3FADDE9-0468-424C-BA3E-6C14F3FBEB96}" srcId="{59966A4A-AB22-413A-8F2C-899BEE949713}" destId="{0E5A444D-49EE-493B-954B-A9BBA5F4B7D1}" srcOrd="4" destOrd="0" parTransId="{C0965417-AD1C-4EE4-A04D-528816A61AD9}" sibTransId="{443FFF35-0ED3-435E-9827-75D192CC5445}"/>
    <dgm:cxn modelId="{23E93DEE-612A-4356-9E68-269E71443206}" type="presOf" srcId="{C4916D8A-44E9-47C7-AA28-B5AFC48D8B3C}" destId="{6F673ECD-A4D0-4B59-B402-7C584E36AD77}" srcOrd="0" destOrd="0" presId="urn:microsoft.com/office/officeart/2005/8/layout/cycle2"/>
    <dgm:cxn modelId="{3DB04CFA-AF4F-48A3-A11B-97E588EA3086}" srcId="{59966A4A-AB22-413A-8F2C-899BEE949713}" destId="{2CE5A958-E282-4EA6-BC74-0FAD9CEF5217}" srcOrd="2" destOrd="0" parTransId="{9E24D67E-C4B9-40FF-B845-8B1BF95F79F1}" sibTransId="{F7573120-7BF4-4FE3-9D3E-688A70C54EF3}"/>
    <dgm:cxn modelId="{4CF2A6D4-BE7F-4AF6-AA9C-190B57596CF8}" type="presParOf" srcId="{471EDD0B-3762-4756-B410-3689C1F4CBFF}" destId="{6F673ECD-A4D0-4B59-B402-7C584E36AD77}" srcOrd="0" destOrd="0" presId="urn:microsoft.com/office/officeart/2005/8/layout/cycle2"/>
    <dgm:cxn modelId="{52B67BB9-2852-47B3-9F1C-36F1BE826EDD}" type="presParOf" srcId="{471EDD0B-3762-4756-B410-3689C1F4CBFF}" destId="{E95385A0-AE6F-426D-88AB-3E92BC371F4F}" srcOrd="1" destOrd="0" presId="urn:microsoft.com/office/officeart/2005/8/layout/cycle2"/>
    <dgm:cxn modelId="{22D5B00B-127E-40D0-9EFC-EA72F46FDC4C}" type="presParOf" srcId="{E95385A0-AE6F-426D-88AB-3E92BC371F4F}" destId="{2349A3B9-66DB-4CEA-A527-FF31691C2D7E}" srcOrd="0" destOrd="0" presId="urn:microsoft.com/office/officeart/2005/8/layout/cycle2"/>
    <dgm:cxn modelId="{B0B35E54-BB6E-43B5-8371-F22F24D4591B}" type="presParOf" srcId="{471EDD0B-3762-4756-B410-3689C1F4CBFF}" destId="{16C9D18A-42AD-4718-9D5B-ADC776F0C900}" srcOrd="2" destOrd="0" presId="urn:microsoft.com/office/officeart/2005/8/layout/cycle2"/>
    <dgm:cxn modelId="{C8D67768-2544-42A5-84C0-9B6C070CFCB7}" type="presParOf" srcId="{471EDD0B-3762-4756-B410-3689C1F4CBFF}" destId="{A7ACD40D-D800-4628-A228-F8E81E75A1E8}" srcOrd="3" destOrd="0" presId="urn:microsoft.com/office/officeart/2005/8/layout/cycle2"/>
    <dgm:cxn modelId="{62AEE6B6-B1AE-4827-AFD6-864A1EDAA233}" type="presParOf" srcId="{A7ACD40D-D800-4628-A228-F8E81E75A1E8}" destId="{A1EEC517-AFF7-46BB-8A8B-3CD9B99DF470}" srcOrd="0" destOrd="0" presId="urn:microsoft.com/office/officeart/2005/8/layout/cycle2"/>
    <dgm:cxn modelId="{DCE6313F-838C-4190-AED5-560A4F4AC327}" type="presParOf" srcId="{471EDD0B-3762-4756-B410-3689C1F4CBFF}" destId="{8E78DB89-B2DA-4A1B-AD59-F9B70117E8FD}" srcOrd="4" destOrd="0" presId="urn:microsoft.com/office/officeart/2005/8/layout/cycle2"/>
    <dgm:cxn modelId="{FEDA3626-1B0C-4BBF-BCF0-0341B0668F17}" type="presParOf" srcId="{471EDD0B-3762-4756-B410-3689C1F4CBFF}" destId="{1B849BB6-6578-4878-8F40-755D2D45B60D}" srcOrd="5" destOrd="0" presId="urn:microsoft.com/office/officeart/2005/8/layout/cycle2"/>
    <dgm:cxn modelId="{5093E253-A37A-4406-9A0D-3767D53ED01D}" type="presParOf" srcId="{1B849BB6-6578-4878-8F40-755D2D45B60D}" destId="{901D1E6A-53B1-406A-90F8-3C3E8C3896F0}" srcOrd="0" destOrd="0" presId="urn:microsoft.com/office/officeart/2005/8/layout/cycle2"/>
    <dgm:cxn modelId="{E35CE600-0775-45B4-AFA3-E479445AA95A}" type="presParOf" srcId="{471EDD0B-3762-4756-B410-3689C1F4CBFF}" destId="{657B164E-F307-47C1-9E53-7D6CA3E66E73}" srcOrd="6" destOrd="0" presId="urn:microsoft.com/office/officeart/2005/8/layout/cycle2"/>
    <dgm:cxn modelId="{53418D9C-6640-49ED-9690-BB07BE933452}" type="presParOf" srcId="{471EDD0B-3762-4756-B410-3689C1F4CBFF}" destId="{14560F5B-AA02-4BD2-B0E7-4553089BE234}" srcOrd="7" destOrd="0" presId="urn:microsoft.com/office/officeart/2005/8/layout/cycle2"/>
    <dgm:cxn modelId="{E9256204-8D29-4875-8688-D083C7C47911}" type="presParOf" srcId="{14560F5B-AA02-4BD2-B0E7-4553089BE234}" destId="{CB58A21F-F9FB-44DC-9854-4D502E37CEE6}" srcOrd="0" destOrd="0" presId="urn:microsoft.com/office/officeart/2005/8/layout/cycle2"/>
    <dgm:cxn modelId="{A5DCCA21-68EA-4E8B-9277-E931C7FA1E5E}" type="presParOf" srcId="{471EDD0B-3762-4756-B410-3689C1F4CBFF}" destId="{E9185B1B-7213-478C-8F53-C9B02192B4A4}" srcOrd="8" destOrd="0" presId="urn:microsoft.com/office/officeart/2005/8/layout/cycle2"/>
    <dgm:cxn modelId="{8FAB8783-8075-46C5-9562-D57077232602}" type="presParOf" srcId="{471EDD0B-3762-4756-B410-3689C1F4CBFF}" destId="{E037D9B4-86B4-44D6-863B-2596333DD469}" srcOrd="9" destOrd="0" presId="urn:microsoft.com/office/officeart/2005/8/layout/cycle2"/>
    <dgm:cxn modelId="{9A618FAE-8ED0-4A58-890A-968EAF829B47}" type="presParOf" srcId="{E037D9B4-86B4-44D6-863B-2596333DD469}" destId="{F29AC266-73D5-4691-BE14-E3E7A61670EE}"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F66985-32D4-41AC-8583-21FE0C8B08AD}" type="doc">
      <dgm:prSet loTypeId="urn:microsoft.com/office/officeart/2005/8/layout/cycle6#1" loCatId="cycle" qsTypeId="urn:microsoft.com/office/officeart/2005/8/quickstyle/3d5#1" qsCatId="3D" csTypeId="urn:microsoft.com/office/officeart/2005/8/colors/colorful1#3" csCatId="colorful" phldr="1"/>
      <dgm:spPr/>
      <dgm:t>
        <a:bodyPr/>
        <a:lstStyle/>
        <a:p>
          <a:endParaRPr lang="zh-CN" altLang="en-US"/>
        </a:p>
      </dgm:t>
    </dgm:pt>
    <dgm:pt modelId="{32F34A09-0858-4313-B734-98CEE013E6ED}">
      <dgm:prSet phldrT="[文本]"/>
      <dgm:spPr/>
      <dgm:t>
        <a:bodyPr/>
        <a:lstStyle/>
        <a:p>
          <a:r>
            <a:rPr lang="zh-CN" altLang="en-US" b="1" dirty="0">
              <a:solidFill>
                <a:srgbClr val="002060"/>
              </a:solidFill>
            </a:rPr>
            <a:t>国家卫生健康行政部门</a:t>
          </a:r>
        </a:p>
      </dgm:t>
    </dgm:pt>
    <dgm:pt modelId="{0E2AE19B-7299-45D4-90AD-D6A222D38B19}" type="parTrans" cxnId="{487FD3E8-262D-46F9-ACB3-381A1F3A5C88}">
      <dgm:prSet/>
      <dgm:spPr/>
      <dgm:t>
        <a:bodyPr/>
        <a:lstStyle/>
        <a:p>
          <a:endParaRPr lang="zh-CN" altLang="en-US"/>
        </a:p>
      </dgm:t>
    </dgm:pt>
    <dgm:pt modelId="{9C2931F4-B475-4B9B-B893-01EDB49C8D61}" type="sibTrans" cxnId="{487FD3E8-262D-46F9-ACB3-381A1F3A5C88}">
      <dgm:prSet/>
      <dgm:spPr/>
      <dgm:t>
        <a:bodyPr/>
        <a:lstStyle/>
        <a:p>
          <a:endParaRPr lang="zh-CN" altLang="en-US"/>
        </a:p>
      </dgm:t>
    </dgm:pt>
    <dgm:pt modelId="{A7DBAA22-1122-4FD3-B274-B7F6B215DB5E}">
      <dgm:prSet phldrT="[文本]"/>
      <dgm:spPr/>
      <dgm:t>
        <a:bodyPr/>
        <a:lstStyle/>
        <a:p>
          <a:r>
            <a:rPr lang="zh-CN" altLang="en-US" b="1" dirty="0">
              <a:solidFill>
                <a:srgbClr val="002060"/>
              </a:solidFill>
            </a:rPr>
            <a:t>基层医疗卫生机构</a:t>
          </a:r>
        </a:p>
      </dgm:t>
    </dgm:pt>
    <dgm:pt modelId="{E9F76C99-B741-47DF-87A9-0515F66D555D}" type="parTrans" cxnId="{8C44C8C6-C475-45AB-86B7-052A4AF027DA}">
      <dgm:prSet/>
      <dgm:spPr/>
      <dgm:t>
        <a:bodyPr/>
        <a:lstStyle/>
        <a:p>
          <a:endParaRPr lang="zh-CN" altLang="en-US"/>
        </a:p>
      </dgm:t>
    </dgm:pt>
    <dgm:pt modelId="{7207C8BD-FC36-4423-9E3C-E21DDD9E8E20}" type="sibTrans" cxnId="{8C44C8C6-C475-45AB-86B7-052A4AF027DA}">
      <dgm:prSet/>
      <dgm:spPr/>
      <dgm:t>
        <a:bodyPr/>
        <a:lstStyle/>
        <a:p>
          <a:endParaRPr lang="zh-CN" altLang="en-US"/>
        </a:p>
      </dgm:t>
    </dgm:pt>
    <dgm:pt modelId="{D2D9586B-0821-4FC6-B3E3-FFD8CDEF9021}">
      <dgm:prSet phldrT="[文本]"/>
      <dgm:spPr/>
      <dgm:t>
        <a:bodyPr/>
        <a:lstStyle/>
        <a:p>
          <a:r>
            <a:rPr lang="zh-CN" altLang="en-US" b="1" dirty="0">
              <a:solidFill>
                <a:srgbClr val="002060"/>
              </a:solidFill>
            </a:rPr>
            <a:t>县级卫生健康行政部门</a:t>
          </a:r>
        </a:p>
      </dgm:t>
    </dgm:pt>
    <dgm:pt modelId="{7C2DB8F4-E65C-4A0E-856B-D0FA140B3E13}" type="parTrans" cxnId="{396119BC-1A22-48BC-BB3B-A05BAD534D76}">
      <dgm:prSet/>
      <dgm:spPr/>
      <dgm:t>
        <a:bodyPr/>
        <a:lstStyle/>
        <a:p>
          <a:endParaRPr lang="zh-CN" altLang="en-US"/>
        </a:p>
      </dgm:t>
    </dgm:pt>
    <dgm:pt modelId="{6FA9E4F5-537A-478A-95C2-90E53DE8B1F4}" type="sibTrans" cxnId="{396119BC-1A22-48BC-BB3B-A05BAD534D76}">
      <dgm:prSet/>
      <dgm:spPr/>
      <dgm:t>
        <a:bodyPr/>
        <a:lstStyle/>
        <a:p>
          <a:endParaRPr lang="zh-CN" altLang="en-US"/>
        </a:p>
      </dgm:t>
    </dgm:pt>
    <dgm:pt modelId="{FA8A67E8-CB32-4A84-85DB-3361954CAEA4}">
      <dgm:prSet phldrT="[文本]"/>
      <dgm:spPr/>
      <dgm:t>
        <a:bodyPr/>
        <a:lstStyle/>
        <a:p>
          <a:r>
            <a:rPr lang="zh-CN" altLang="en-US" b="1" dirty="0">
              <a:solidFill>
                <a:srgbClr val="002060"/>
              </a:solidFill>
            </a:rPr>
            <a:t>地市级卫生健康行政部门</a:t>
          </a:r>
        </a:p>
      </dgm:t>
    </dgm:pt>
    <dgm:pt modelId="{324F633A-E9E0-4134-B5A0-05AB9E4E6326}" type="parTrans" cxnId="{40CCA69D-187A-4688-9017-854E6476EC3B}">
      <dgm:prSet/>
      <dgm:spPr/>
      <dgm:t>
        <a:bodyPr/>
        <a:lstStyle/>
        <a:p>
          <a:endParaRPr lang="zh-CN" altLang="en-US"/>
        </a:p>
      </dgm:t>
    </dgm:pt>
    <dgm:pt modelId="{6DFF96B9-C8E2-4D88-BB5E-1DF833FA19CC}" type="sibTrans" cxnId="{40CCA69D-187A-4688-9017-854E6476EC3B}">
      <dgm:prSet/>
      <dgm:spPr/>
      <dgm:t>
        <a:bodyPr/>
        <a:lstStyle/>
        <a:p>
          <a:endParaRPr lang="zh-CN" altLang="en-US"/>
        </a:p>
      </dgm:t>
    </dgm:pt>
    <dgm:pt modelId="{83F08B8D-EAE1-4DC5-A447-F0B988BF37F8}">
      <dgm:prSet phldrT="[文本]"/>
      <dgm:spPr/>
      <dgm:t>
        <a:bodyPr/>
        <a:lstStyle/>
        <a:p>
          <a:r>
            <a:rPr lang="zh-CN" altLang="en-US" b="1" dirty="0">
              <a:solidFill>
                <a:srgbClr val="002060"/>
              </a:solidFill>
            </a:rPr>
            <a:t>省级卫生健康行政部门</a:t>
          </a:r>
        </a:p>
      </dgm:t>
    </dgm:pt>
    <dgm:pt modelId="{F292F789-57B2-408F-99B2-624078AC01D8}" type="parTrans" cxnId="{D3915BE8-E4AF-4A81-BCCF-F263759A1CD9}">
      <dgm:prSet/>
      <dgm:spPr/>
      <dgm:t>
        <a:bodyPr/>
        <a:lstStyle/>
        <a:p>
          <a:endParaRPr lang="zh-CN" altLang="en-US"/>
        </a:p>
      </dgm:t>
    </dgm:pt>
    <dgm:pt modelId="{8F595091-6CAA-477F-8F85-740C1271016C}" type="sibTrans" cxnId="{D3915BE8-E4AF-4A81-BCCF-F263759A1CD9}">
      <dgm:prSet/>
      <dgm:spPr/>
      <dgm:t>
        <a:bodyPr/>
        <a:lstStyle/>
        <a:p>
          <a:endParaRPr lang="zh-CN" altLang="en-US"/>
        </a:p>
      </dgm:t>
    </dgm:pt>
    <dgm:pt modelId="{5216A845-B8E6-42B4-ABBC-D47EBB4E359E}">
      <dgm:prSet/>
      <dgm:spPr/>
      <dgm:t>
        <a:bodyPr/>
        <a:lstStyle/>
        <a:p>
          <a:r>
            <a:rPr lang="zh-CN" altLang="en-US" b="1" dirty="0">
              <a:solidFill>
                <a:srgbClr val="002060"/>
              </a:solidFill>
            </a:rPr>
            <a:t>第三方机构</a:t>
          </a:r>
        </a:p>
      </dgm:t>
    </dgm:pt>
    <dgm:pt modelId="{B9ECC8E5-4086-4C71-BA75-3BB7C1851360}" type="parTrans" cxnId="{3CEA82CD-7CC1-4E0A-907E-6A8BA4759789}">
      <dgm:prSet/>
      <dgm:spPr/>
      <dgm:t>
        <a:bodyPr/>
        <a:lstStyle/>
        <a:p>
          <a:endParaRPr lang="zh-CN" altLang="en-US"/>
        </a:p>
      </dgm:t>
    </dgm:pt>
    <dgm:pt modelId="{F9858B66-2F39-4BAC-B3D0-CBAC555084A6}" type="sibTrans" cxnId="{3CEA82CD-7CC1-4E0A-907E-6A8BA4759789}">
      <dgm:prSet/>
      <dgm:spPr/>
      <dgm:t>
        <a:bodyPr/>
        <a:lstStyle/>
        <a:p>
          <a:endParaRPr lang="zh-CN" altLang="en-US"/>
        </a:p>
      </dgm:t>
    </dgm:pt>
    <dgm:pt modelId="{2EF89754-A5CC-4E48-81E6-B7748267313B}">
      <dgm:prSet/>
      <dgm:spPr/>
      <dgm:t>
        <a:bodyPr/>
        <a:lstStyle/>
        <a:p>
          <a:r>
            <a:rPr lang="zh-CN" altLang="en-US" b="1" dirty="0">
              <a:solidFill>
                <a:srgbClr val="002060"/>
              </a:solidFill>
            </a:rPr>
            <a:t>评审专家</a:t>
          </a:r>
        </a:p>
      </dgm:t>
    </dgm:pt>
    <dgm:pt modelId="{37A145D2-B070-4059-814C-5D15F86DA9E0}" type="parTrans" cxnId="{AC772858-4DB0-4C55-AF64-705CFDB81920}">
      <dgm:prSet/>
      <dgm:spPr/>
      <dgm:t>
        <a:bodyPr/>
        <a:lstStyle/>
        <a:p>
          <a:endParaRPr lang="zh-CN" altLang="en-US"/>
        </a:p>
      </dgm:t>
    </dgm:pt>
    <dgm:pt modelId="{A952FECD-063D-4E96-A673-66F5385FDB9B}" type="sibTrans" cxnId="{AC772858-4DB0-4C55-AF64-705CFDB81920}">
      <dgm:prSet/>
      <dgm:spPr/>
      <dgm:t>
        <a:bodyPr/>
        <a:lstStyle/>
        <a:p>
          <a:endParaRPr lang="zh-CN" altLang="en-US"/>
        </a:p>
      </dgm:t>
    </dgm:pt>
    <dgm:pt modelId="{3CA4EFE0-5DEC-48C9-9DFA-9F1FD49C7276}" type="pres">
      <dgm:prSet presAssocID="{E5F66985-32D4-41AC-8583-21FE0C8B08AD}" presName="cycle" presStyleCnt="0">
        <dgm:presLayoutVars>
          <dgm:dir/>
          <dgm:resizeHandles val="exact"/>
        </dgm:presLayoutVars>
      </dgm:prSet>
      <dgm:spPr/>
    </dgm:pt>
    <dgm:pt modelId="{E764B723-C7CB-4E2D-A74A-11DCC6E041AF}" type="pres">
      <dgm:prSet presAssocID="{32F34A09-0858-4313-B734-98CEE013E6ED}" presName="node" presStyleLbl="node1" presStyleIdx="0" presStyleCnt="7">
        <dgm:presLayoutVars>
          <dgm:bulletEnabled val="1"/>
        </dgm:presLayoutVars>
      </dgm:prSet>
      <dgm:spPr/>
    </dgm:pt>
    <dgm:pt modelId="{1205F93E-8D8B-4421-AC5B-B429FE608AF8}" type="pres">
      <dgm:prSet presAssocID="{32F34A09-0858-4313-B734-98CEE013E6ED}" presName="spNode" presStyleCnt="0"/>
      <dgm:spPr/>
    </dgm:pt>
    <dgm:pt modelId="{C505C540-6FE8-40E3-9E68-39005D2DE041}" type="pres">
      <dgm:prSet presAssocID="{9C2931F4-B475-4B9B-B893-01EDB49C8D61}" presName="sibTrans" presStyleLbl="sibTrans1D1" presStyleIdx="0" presStyleCnt="7"/>
      <dgm:spPr/>
    </dgm:pt>
    <dgm:pt modelId="{9DFE0D47-A151-4DC1-BCDB-A0076684F61A}" type="pres">
      <dgm:prSet presAssocID="{5216A845-B8E6-42B4-ABBC-D47EBB4E359E}" presName="node" presStyleLbl="node1" presStyleIdx="1" presStyleCnt="7">
        <dgm:presLayoutVars>
          <dgm:bulletEnabled val="1"/>
        </dgm:presLayoutVars>
      </dgm:prSet>
      <dgm:spPr/>
    </dgm:pt>
    <dgm:pt modelId="{EA97320B-0497-476D-BDF8-6FC0F905AD71}" type="pres">
      <dgm:prSet presAssocID="{5216A845-B8E6-42B4-ABBC-D47EBB4E359E}" presName="spNode" presStyleCnt="0"/>
      <dgm:spPr/>
    </dgm:pt>
    <dgm:pt modelId="{BB4ECE42-8E87-4491-B528-CD73587391DC}" type="pres">
      <dgm:prSet presAssocID="{F9858B66-2F39-4BAC-B3D0-CBAC555084A6}" presName="sibTrans" presStyleLbl="sibTrans1D1" presStyleIdx="1" presStyleCnt="7"/>
      <dgm:spPr/>
    </dgm:pt>
    <dgm:pt modelId="{85F17CC5-22D2-4FCF-B9BE-95DBE3BBCEE0}" type="pres">
      <dgm:prSet presAssocID="{2EF89754-A5CC-4E48-81E6-B7748267313B}" presName="node" presStyleLbl="node1" presStyleIdx="2" presStyleCnt="7">
        <dgm:presLayoutVars>
          <dgm:bulletEnabled val="1"/>
        </dgm:presLayoutVars>
      </dgm:prSet>
      <dgm:spPr/>
    </dgm:pt>
    <dgm:pt modelId="{AB5D63BA-0B5B-432B-9D0E-C8B7DB69DADD}" type="pres">
      <dgm:prSet presAssocID="{2EF89754-A5CC-4E48-81E6-B7748267313B}" presName="spNode" presStyleCnt="0"/>
      <dgm:spPr/>
    </dgm:pt>
    <dgm:pt modelId="{31B1B7A3-B533-477F-8B79-5F43D7652AB8}" type="pres">
      <dgm:prSet presAssocID="{A952FECD-063D-4E96-A673-66F5385FDB9B}" presName="sibTrans" presStyleLbl="sibTrans1D1" presStyleIdx="2" presStyleCnt="7"/>
      <dgm:spPr/>
    </dgm:pt>
    <dgm:pt modelId="{7DEA6C7E-6F62-4ACB-A5A5-83C69E436C2B}" type="pres">
      <dgm:prSet presAssocID="{A7DBAA22-1122-4FD3-B274-B7F6B215DB5E}" presName="node" presStyleLbl="node1" presStyleIdx="3" presStyleCnt="7">
        <dgm:presLayoutVars>
          <dgm:bulletEnabled val="1"/>
        </dgm:presLayoutVars>
      </dgm:prSet>
      <dgm:spPr/>
    </dgm:pt>
    <dgm:pt modelId="{59D9A221-00CE-4087-B00E-476FD00E3E61}" type="pres">
      <dgm:prSet presAssocID="{A7DBAA22-1122-4FD3-B274-B7F6B215DB5E}" presName="spNode" presStyleCnt="0"/>
      <dgm:spPr/>
    </dgm:pt>
    <dgm:pt modelId="{CF81621D-7C0E-4819-8E9D-0D1CE0E35D04}" type="pres">
      <dgm:prSet presAssocID="{7207C8BD-FC36-4423-9E3C-E21DDD9E8E20}" presName="sibTrans" presStyleLbl="sibTrans1D1" presStyleIdx="3" presStyleCnt="7"/>
      <dgm:spPr/>
    </dgm:pt>
    <dgm:pt modelId="{BAAD9AA7-1060-4BEF-8D50-FBA7884C2832}" type="pres">
      <dgm:prSet presAssocID="{D2D9586B-0821-4FC6-B3E3-FFD8CDEF9021}" presName="node" presStyleLbl="node1" presStyleIdx="4" presStyleCnt="7">
        <dgm:presLayoutVars>
          <dgm:bulletEnabled val="1"/>
        </dgm:presLayoutVars>
      </dgm:prSet>
      <dgm:spPr/>
    </dgm:pt>
    <dgm:pt modelId="{8F52A116-3318-41E8-B518-9148CFF2DBB9}" type="pres">
      <dgm:prSet presAssocID="{D2D9586B-0821-4FC6-B3E3-FFD8CDEF9021}" presName="spNode" presStyleCnt="0"/>
      <dgm:spPr/>
    </dgm:pt>
    <dgm:pt modelId="{FAB5389B-3203-40C1-80DB-B19DC1F11AB7}" type="pres">
      <dgm:prSet presAssocID="{6FA9E4F5-537A-478A-95C2-90E53DE8B1F4}" presName="sibTrans" presStyleLbl="sibTrans1D1" presStyleIdx="4" presStyleCnt="7"/>
      <dgm:spPr/>
    </dgm:pt>
    <dgm:pt modelId="{E947F806-6303-4FE8-91C3-D93972893FB6}" type="pres">
      <dgm:prSet presAssocID="{FA8A67E8-CB32-4A84-85DB-3361954CAEA4}" presName="node" presStyleLbl="node1" presStyleIdx="5" presStyleCnt="7">
        <dgm:presLayoutVars>
          <dgm:bulletEnabled val="1"/>
        </dgm:presLayoutVars>
      </dgm:prSet>
      <dgm:spPr/>
    </dgm:pt>
    <dgm:pt modelId="{9FB87A50-4E78-4088-9642-BA9F814856E4}" type="pres">
      <dgm:prSet presAssocID="{FA8A67E8-CB32-4A84-85DB-3361954CAEA4}" presName="spNode" presStyleCnt="0"/>
      <dgm:spPr/>
    </dgm:pt>
    <dgm:pt modelId="{EF1C9449-3876-4999-A781-6B53A7DB99A1}" type="pres">
      <dgm:prSet presAssocID="{6DFF96B9-C8E2-4D88-BB5E-1DF833FA19CC}" presName="sibTrans" presStyleLbl="sibTrans1D1" presStyleIdx="5" presStyleCnt="7"/>
      <dgm:spPr/>
    </dgm:pt>
    <dgm:pt modelId="{A57AF2A1-C16B-4FB4-808E-0A06F6074383}" type="pres">
      <dgm:prSet presAssocID="{83F08B8D-EAE1-4DC5-A447-F0B988BF37F8}" presName="node" presStyleLbl="node1" presStyleIdx="6" presStyleCnt="7">
        <dgm:presLayoutVars>
          <dgm:bulletEnabled val="1"/>
        </dgm:presLayoutVars>
      </dgm:prSet>
      <dgm:spPr/>
    </dgm:pt>
    <dgm:pt modelId="{6F3ADC11-A8F4-482D-BDBD-495BF6F20BAE}" type="pres">
      <dgm:prSet presAssocID="{83F08B8D-EAE1-4DC5-A447-F0B988BF37F8}" presName="spNode" presStyleCnt="0"/>
      <dgm:spPr/>
    </dgm:pt>
    <dgm:pt modelId="{C0CF3098-A5A3-4171-8834-74B092DF158A}" type="pres">
      <dgm:prSet presAssocID="{8F595091-6CAA-477F-8F85-740C1271016C}" presName="sibTrans" presStyleLbl="sibTrans1D1" presStyleIdx="6" presStyleCnt="7"/>
      <dgm:spPr/>
    </dgm:pt>
  </dgm:ptLst>
  <dgm:cxnLst>
    <dgm:cxn modelId="{D3327A18-2848-4EBE-9708-AAB5599F1D9E}" type="presOf" srcId="{D2D9586B-0821-4FC6-B3E3-FFD8CDEF9021}" destId="{BAAD9AA7-1060-4BEF-8D50-FBA7884C2832}" srcOrd="0" destOrd="0" presId="urn:microsoft.com/office/officeart/2005/8/layout/cycle6#1"/>
    <dgm:cxn modelId="{12370922-0CAC-4AFB-B6A8-C18AFC009202}" type="presOf" srcId="{2EF89754-A5CC-4E48-81E6-B7748267313B}" destId="{85F17CC5-22D2-4FCF-B9BE-95DBE3BBCEE0}" srcOrd="0" destOrd="0" presId="urn:microsoft.com/office/officeart/2005/8/layout/cycle6#1"/>
    <dgm:cxn modelId="{1A15C760-A0EE-44C1-A419-03E8D9D19E47}" type="presOf" srcId="{8F595091-6CAA-477F-8F85-740C1271016C}" destId="{C0CF3098-A5A3-4171-8834-74B092DF158A}" srcOrd="0" destOrd="0" presId="urn:microsoft.com/office/officeart/2005/8/layout/cycle6#1"/>
    <dgm:cxn modelId="{D8583042-0BF0-4DFA-91AF-9F8951EFFD55}" type="presOf" srcId="{32F34A09-0858-4313-B734-98CEE013E6ED}" destId="{E764B723-C7CB-4E2D-A74A-11DCC6E041AF}" srcOrd="0" destOrd="0" presId="urn:microsoft.com/office/officeart/2005/8/layout/cycle6#1"/>
    <dgm:cxn modelId="{4541F543-36B7-4041-A439-B0DF92988BDE}" type="presOf" srcId="{A7DBAA22-1122-4FD3-B274-B7F6B215DB5E}" destId="{7DEA6C7E-6F62-4ACB-A5A5-83C69E436C2B}" srcOrd="0" destOrd="0" presId="urn:microsoft.com/office/officeart/2005/8/layout/cycle6#1"/>
    <dgm:cxn modelId="{3B299749-197C-4639-83C5-BD0F37220022}" type="presOf" srcId="{9C2931F4-B475-4B9B-B893-01EDB49C8D61}" destId="{C505C540-6FE8-40E3-9E68-39005D2DE041}" srcOrd="0" destOrd="0" presId="urn:microsoft.com/office/officeart/2005/8/layout/cycle6#1"/>
    <dgm:cxn modelId="{AC772858-4DB0-4C55-AF64-705CFDB81920}" srcId="{E5F66985-32D4-41AC-8583-21FE0C8B08AD}" destId="{2EF89754-A5CC-4E48-81E6-B7748267313B}" srcOrd="2" destOrd="0" parTransId="{37A145D2-B070-4059-814C-5D15F86DA9E0}" sibTransId="{A952FECD-063D-4E96-A673-66F5385FDB9B}"/>
    <dgm:cxn modelId="{4C1C5B79-FD1C-4AFB-9608-21D5307C5B9A}" type="presOf" srcId="{FA8A67E8-CB32-4A84-85DB-3361954CAEA4}" destId="{E947F806-6303-4FE8-91C3-D93972893FB6}" srcOrd="0" destOrd="0" presId="urn:microsoft.com/office/officeart/2005/8/layout/cycle6#1"/>
    <dgm:cxn modelId="{1ABF1F7C-8FA0-40AA-A746-C17D00F02EAF}" type="presOf" srcId="{A952FECD-063D-4E96-A673-66F5385FDB9B}" destId="{31B1B7A3-B533-477F-8B79-5F43D7652AB8}" srcOrd="0" destOrd="0" presId="urn:microsoft.com/office/officeart/2005/8/layout/cycle6#1"/>
    <dgm:cxn modelId="{0454D19C-9539-4B37-868E-F4EB5679FFB8}" type="presOf" srcId="{E5F66985-32D4-41AC-8583-21FE0C8B08AD}" destId="{3CA4EFE0-5DEC-48C9-9DFA-9F1FD49C7276}" srcOrd="0" destOrd="0" presId="urn:microsoft.com/office/officeart/2005/8/layout/cycle6#1"/>
    <dgm:cxn modelId="{40CCA69D-187A-4688-9017-854E6476EC3B}" srcId="{E5F66985-32D4-41AC-8583-21FE0C8B08AD}" destId="{FA8A67E8-CB32-4A84-85DB-3361954CAEA4}" srcOrd="5" destOrd="0" parTransId="{324F633A-E9E0-4134-B5A0-05AB9E4E6326}" sibTransId="{6DFF96B9-C8E2-4D88-BB5E-1DF833FA19CC}"/>
    <dgm:cxn modelId="{113751A0-486F-43A5-B060-F0BCEDFF03CF}" type="presOf" srcId="{5216A845-B8E6-42B4-ABBC-D47EBB4E359E}" destId="{9DFE0D47-A151-4DC1-BCDB-A0076684F61A}" srcOrd="0" destOrd="0" presId="urn:microsoft.com/office/officeart/2005/8/layout/cycle6#1"/>
    <dgm:cxn modelId="{D27F17A3-F8B1-4B21-B29E-3C7E48D5EF4B}" type="presOf" srcId="{7207C8BD-FC36-4423-9E3C-E21DDD9E8E20}" destId="{CF81621D-7C0E-4819-8E9D-0D1CE0E35D04}" srcOrd="0" destOrd="0" presId="urn:microsoft.com/office/officeart/2005/8/layout/cycle6#1"/>
    <dgm:cxn modelId="{396119BC-1A22-48BC-BB3B-A05BAD534D76}" srcId="{E5F66985-32D4-41AC-8583-21FE0C8B08AD}" destId="{D2D9586B-0821-4FC6-B3E3-FFD8CDEF9021}" srcOrd="4" destOrd="0" parTransId="{7C2DB8F4-E65C-4A0E-856B-D0FA140B3E13}" sibTransId="{6FA9E4F5-537A-478A-95C2-90E53DE8B1F4}"/>
    <dgm:cxn modelId="{B80724BC-61CF-4B43-9DC9-1542113B0F34}" type="presOf" srcId="{6DFF96B9-C8E2-4D88-BB5E-1DF833FA19CC}" destId="{EF1C9449-3876-4999-A781-6B53A7DB99A1}" srcOrd="0" destOrd="0" presId="urn:microsoft.com/office/officeart/2005/8/layout/cycle6#1"/>
    <dgm:cxn modelId="{8C44C8C6-C475-45AB-86B7-052A4AF027DA}" srcId="{E5F66985-32D4-41AC-8583-21FE0C8B08AD}" destId="{A7DBAA22-1122-4FD3-B274-B7F6B215DB5E}" srcOrd="3" destOrd="0" parTransId="{E9F76C99-B741-47DF-87A9-0515F66D555D}" sibTransId="{7207C8BD-FC36-4423-9E3C-E21DDD9E8E20}"/>
    <dgm:cxn modelId="{6E078CC9-3CC7-4183-AAC9-3B12BCDBA272}" type="presOf" srcId="{83F08B8D-EAE1-4DC5-A447-F0B988BF37F8}" destId="{A57AF2A1-C16B-4FB4-808E-0A06F6074383}" srcOrd="0" destOrd="0" presId="urn:microsoft.com/office/officeart/2005/8/layout/cycle6#1"/>
    <dgm:cxn modelId="{3CEA82CD-7CC1-4E0A-907E-6A8BA4759789}" srcId="{E5F66985-32D4-41AC-8583-21FE0C8B08AD}" destId="{5216A845-B8E6-42B4-ABBC-D47EBB4E359E}" srcOrd="1" destOrd="0" parTransId="{B9ECC8E5-4086-4C71-BA75-3BB7C1851360}" sibTransId="{F9858B66-2F39-4BAC-B3D0-CBAC555084A6}"/>
    <dgm:cxn modelId="{6726F4CF-C7B7-4F16-BE0C-84640DA74E61}" type="presOf" srcId="{F9858B66-2F39-4BAC-B3D0-CBAC555084A6}" destId="{BB4ECE42-8E87-4491-B528-CD73587391DC}" srcOrd="0" destOrd="0" presId="urn:microsoft.com/office/officeart/2005/8/layout/cycle6#1"/>
    <dgm:cxn modelId="{0E2FCEE4-A358-462B-804C-7364D3F5F797}" type="presOf" srcId="{6FA9E4F5-537A-478A-95C2-90E53DE8B1F4}" destId="{FAB5389B-3203-40C1-80DB-B19DC1F11AB7}" srcOrd="0" destOrd="0" presId="urn:microsoft.com/office/officeart/2005/8/layout/cycle6#1"/>
    <dgm:cxn modelId="{D3915BE8-E4AF-4A81-BCCF-F263759A1CD9}" srcId="{E5F66985-32D4-41AC-8583-21FE0C8B08AD}" destId="{83F08B8D-EAE1-4DC5-A447-F0B988BF37F8}" srcOrd="6" destOrd="0" parTransId="{F292F789-57B2-408F-99B2-624078AC01D8}" sibTransId="{8F595091-6CAA-477F-8F85-740C1271016C}"/>
    <dgm:cxn modelId="{487FD3E8-262D-46F9-ACB3-381A1F3A5C88}" srcId="{E5F66985-32D4-41AC-8583-21FE0C8B08AD}" destId="{32F34A09-0858-4313-B734-98CEE013E6ED}" srcOrd="0" destOrd="0" parTransId="{0E2AE19B-7299-45D4-90AD-D6A222D38B19}" sibTransId="{9C2931F4-B475-4B9B-B893-01EDB49C8D61}"/>
    <dgm:cxn modelId="{870AA882-382B-4741-8582-1AA04F20B0A2}" type="presParOf" srcId="{3CA4EFE0-5DEC-48C9-9DFA-9F1FD49C7276}" destId="{E764B723-C7CB-4E2D-A74A-11DCC6E041AF}" srcOrd="0" destOrd="0" presId="urn:microsoft.com/office/officeart/2005/8/layout/cycle6#1"/>
    <dgm:cxn modelId="{4EE60C3A-5246-426D-87FD-97148C0B1111}" type="presParOf" srcId="{3CA4EFE0-5DEC-48C9-9DFA-9F1FD49C7276}" destId="{1205F93E-8D8B-4421-AC5B-B429FE608AF8}" srcOrd="1" destOrd="0" presId="urn:microsoft.com/office/officeart/2005/8/layout/cycle6#1"/>
    <dgm:cxn modelId="{3FB67707-ACB2-4B57-AE3F-8192E3D30A6B}" type="presParOf" srcId="{3CA4EFE0-5DEC-48C9-9DFA-9F1FD49C7276}" destId="{C505C540-6FE8-40E3-9E68-39005D2DE041}" srcOrd="2" destOrd="0" presId="urn:microsoft.com/office/officeart/2005/8/layout/cycle6#1"/>
    <dgm:cxn modelId="{0020CD99-389F-43F4-BDA5-4943DF1E58CA}" type="presParOf" srcId="{3CA4EFE0-5DEC-48C9-9DFA-9F1FD49C7276}" destId="{9DFE0D47-A151-4DC1-BCDB-A0076684F61A}" srcOrd="3" destOrd="0" presId="urn:microsoft.com/office/officeart/2005/8/layout/cycle6#1"/>
    <dgm:cxn modelId="{E8CE9F2A-4734-400B-B20A-1FEBA7263185}" type="presParOf" srcId="{3CA4EFE0-5DEC-48C9-9DFA-9F1FD49C7276}" destId="{EA97320B-0497-476D-BDF8-6FC0F905AD71}" srcOrd="4" destOrd="0" presId="urn:microsoft.com/office/officeart/2005/8/layout/cycle6#1"/>
    <dgm:cxn modelId="{CD280F62-12C1-47B7-BF01-6A5110A638A4}" type="presParOf" srcId="{3CA4EFE0-5DEC-48C9-9DFA-9F1FD49C7276}" destId="{BB4ECE42-8E87-4491-B528-CD73587391DC}" srcOrd="5" destOrd="0" presId="urn:microsoft.com/office/officeart/2005/8/layout/cycle6#1"/>
    <dgm:cxn modelId="{75B75DDE-E9F3-4217-AD18-3EDEDB7DA81C}" type="presParOf" srcId="{3CA4EFE0-5DEC-48C9-9DFA-9F1FD49C7276}" destId="{85F17CC5-22D2-4FCF-B9BE-95DBE3BBCEE0}" srcOrd="6" destOrd="0" presId="urn:microsoft.com/office/officeart/2005/8/layout/cycle6#1"/>
    <dgm:cxn modelId="{AC0C7623-98C1-4B0A-A87A-EF9621D0861A}" type="presParOf" srcId="{3CA4EFE0-5DEC-48C9-9DFA-9F1FD49C7276}" destId="{AB5D63BA-0B5B-432B-9D0E-C8B7DB69DADD}" srcOrd="7" destOrd="0" presId="urn:microsoft.com/office/officeart/2005/8/layout/cycle6#1"/>
    <dgm:cxn modelId="{CEBF60F6-4963-4647-A3CE-F9D83D0B49A9}" type="presParOf" srcId="{3CA4EFE0-5DEC-48C9-9DFA-9F1FD49C7276}" destId="{31B1B7A3-B533-477F-8B79-5F43D7652AB8}" srcOrd="8" destOrd="0" presId="urn:microsoft.com/office/officeart/2005/8/layout/cycle6#1"/>
    <dgm:cxn modelId="{2FEA2072-2CB7-4B4D-9EC1-394CF005F55B}" type="presParOf" srcId="{3CA4EFE0-5DEC-48C9-9DFA-9F1FD49C7276}" destId="{7DEA6C7E-6F62-4ACB-A5A5-83C69E436C2B}" srcOrd="9" destOrd="0" presId="urn:microsoft.com/office/officeart/2005/8/layout/cycle6#1"/>
    <dgm:cxn modelId="{E2A68B18-FED7-49E0-8032-27F72C08FF0C}" type="presParOf" srcId="{3CA4EFE0-5DEC-48C9-9DFA-9F1FD49C7276}" destId="{59D9A221-00CE-4087-B00E-476FD00E3E61}" srcOrd="10" destOrd="0" presId="urn:microsoft.com/office/officeart/2005/8/layout/cycle6#1"/>
    <dgm:cxn modelId="{DDA501CD-1E51-4697-AEF9-F02F93620D52}" type="presParOf" srcId="{3CA4EFE0-5DEC-48C9-9DFA-9F1FD49C7276}" destId="{CF81621D-7C0E-4819-8E9D-0D1CE0E35D04}" srcOrd="11" destOrd="0" presId="urn:microsoft.com/office/officeart/2005/8/layout/cycle6#1"/>
    <dgm:cxn modelId="{01693ADD-0F8B-4DB1-A0A1-3CEB0D307313}" type="presParOf" srcId="{3CA4EFE0-5DEC-48C9-9DFA-9F1FD49C7276}" destId="{BAAD9AA7-1060-4BEF-8D50-FBA7884C2832}" srcOrd="12" destOrd="0" presId="urn:microsoft.com/office/officeart/2005/8/layout/cycle6#1"/>
    <dgm:cxn modelId="{B64EDC61-3A85-4511-97FD-5BFC5C08EAAB}" type="presParOf" srcId="{3CA4EFE0-5DEC-48C9-9DFA-9F1FD49C7276}" destId="{8F52A116-3318-41E8-B518-9148CFF2DBB9}" srcOrd="13" destOrd="0" presId="urn:microsoft.com/office/officeart/2005/8/layout/cycle6#1"/>
    <dgm:cxn modelId="{6223D822-414C-488F-9712-0260C015ABAF}" type="presParOf" srcId="{3CA4EFE0-5DEC-48C9-9DFA-9F1FD49C7276}" destId="{FAB5389B-3203-40C1-80DB-B19DC1F11AB7}" srcOrd="14" destOrd="0" presId="urn:microsoft.com/office/officeart/2005/8/layout/cycle6#1"/>
    <dgm:cxn modelId="{1A8BA558-A44A-4A1B-A62C-CD3A6068D552}" type="presParOf" srcId="{3CA4EFE0-5DEC-48C9-9DFA-9F1FD49C7276}" destId="{E947F806-6303-4FE8-91C3-D93972893FB6}" srcOrd="15" destOrd="0" presId="urn:microsoft.com/office/officeart/2005/8/layout/cycle6#1"/>
    <dgm:cxn modelId="{7ED71B66-61C5-4042-A1A5-B1844E216FAE}" type="presParOf" srcId="{3CA4EFE0-5DEC-48C9-9DFA-9F1FD49C7276}" destId="{9FB87A50-4E78-4088-9642-BA9F814856E4}" srcOrd="16" destOrd="0" presId="urn:microsoft.com/office/officeart/2005/8/layout/cycle6#1"/>
    <dgm:cxn modelId="{480942C7-4BCB-4C74-9609-845FBE275777}" type="presParOf" srcId="{3CA4EFE0-5DEC-48C9-9DFA-9F1FD49C7276}" destId="{EF1C9449-3876-4999-A781-6B53A7DB99A1}" srcOrd="17" destOrd="0" presId="urn:microsoft.com/office/officeart/2005/8/layout/cycle6#1"/>
    <dgm:cxn modelId="{6ECC63FF-1981-4C74-A4E4-A9CEA3F3FE2F}" type="presParOf" srcId="{3CA4EFE0-5DEC-48C9-9DFA-9F1FD49C7276}" destId="{A57AF2A1-C16B-4FB4-808E-0A06F6074383}" srcOrd="18" destOrd="0" presId="urn:microsoft.com/office/officeart/2005/8/layout/cycle6#1"/>
    <dgm:cxn modelId="{88625184-73DE-4F93-AD23-47E9B020DB07}" type="presParOf" srcId="{3CA4EFE0-5DEC-48C9-9DFA-9F1FD49C7276}" destId="{6F3ADC11-A8F4-482D-BDBD-495BF6F20BAE}" srcOrd="19" destOrd="0" presId="urn:microsoft.com/office/officeart/2005/8/layout/cycle6#1"/>
    <dgm:cxn modelId="{8E99B3C0-BFBE-4F57-8530-E30C6E576C74}" type="presParOf" srcId="{3CA4EFE0-5DEC-48C9-9DFA-9F1FD49C7276}" destId="{C0CF3098-A5A3-4171-8834-74B092DF158A}" srcOrd="20" destOrd="0" presId="urn:microsoft.com/office/officeart/2005/8/layout/cycle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EC50C30-F0AC-489E-A8BE-BD2992D37BD1}" type="doc">
      <dgm:prSet loTypeId="urn:microsoft.com/office/officeart/2005/8/layout/arrow6" loCatId="relationship" qsTypeId="urn:microsoft.com/office/officeart/2005/8/quickstyle/3d3" qsCatId="3D" csTypeId="urn:microsoft.com/office/officeart/2005/8/colors/colorful4" csCatId="colorful" phldr="1"/>
      <dgm:spPr/>
      <dgm:t>
        <a:bodyPr/>
        <a:lstStyle/>
        <a:p>
          <a:endParaRPr lang="zh-CN" altLang="en-US"/>
        </a:p>
      </dgm:t>
    </dgm:pt>
    <dgm:pt modelId="{7FB9E929-CE7C-4100-B0B2-F63BEBCD7EE2}">
      <dgm:prSet phldrT="[文本]"/>
      <dgm:spPr/>
      <dgm:t>
        <a:bodyPr/>
        <a:lstStyle/>
        <a:p>
          <a:r>
            <a:rPr lang="zh-CN" altLang="en-US" b="1" dirty="0">
              <a:solidFill>
                <a:srgbClr val="002060"/>
              </a:solidFill>
              <a:latin typeface="微软雅黑" panose="020B0503020204020204" pitchFamily="34" charset="-122"/>
              <a:ea typeface="微软雅黑" panose="020B0503020204020204" pitchFamily="34" charset="-122"/>
            </a:rPr>
            <a:t>基本</a:t>
          </a:r>
          <a:endParaRPr lang="en-US" altLang="zh-CN" b="1" dirty="0">
            <a:solidFill>
              <a:srgbClr val="002060"/>
            </a:solidFill>
            <a:latin typeface="微软雅黑" panose="020B0503020204020204" pitchFamily="34" charset="-122"/>
            <a:ea typeface="微软雅黑" panose="020B0503020204020204" pitchFamily="34" charset="-122"/>
          </a:endParaRPr>
        </a:p>
        <a:p>
          <a:r>
            <a:rPr lang="zh-CN" altLang="en-US" b="1" dirty="0">
              <a:solidFill>
                <a:srgbClr val="002060"/>
              </a:solidFill>
              <a:latin typeface="微软雅黑" panose="020B0503020204020204" pitchFamily="34" charset="-122"/>
              <a:ea typeface="微软雅黑" panose="020B0503020204020204" pitchFamily="34" charset="-122"/>
            </a:rPr>
            <a:t>标准</a:t>
          </a:r>
          <a:endParaRPr lang="zh-CN" altLang="en-US" b="1" dirty="0">
            <a:solidFill>
              <a:srgbClr val="002060"/>
            </a:solidFill>
          </a:endParaRPr>
        </a:p>
      </dgm:t>
    </dgm:pt>
    <dgm:pt modelId="{A8D11E18-2D57-4E08-862B-6518E1B2116B}" type="parTrans" cxnId="{0F7AE8AE-637B-4384-88E0-C58F16FA06DD}">
      <dgm:prSet/>
      <dgm:spPr/>
      <dgm:t>
        <a:bodyPr/>
        <a:lstStyle/>
        <a:p>
          <a:endParaRPr lang="zh-CN" altLang="en-US"/>
        </a:p>
      </dgm:t>
    </dgm:pt>
    <dgm:pt modelId="{83E719D5-550B-4112-B22B-CE26BB315628}" type="sibTrans" cxnId="{0F7AE8AE-637B-4384-88E0-C58F16FA06DD}">
      <dgm:prSet/>
      <dgm:spPr/>
      <dgm:t>
        <a:bodyPr/>
        <a:lstStyle/>
        <a:p>
          <a:endParaRPr lang="zh-CN" altLang="en-US"/>
        </a:p>
      </dgm:t>
    </dgm:pt>
    <dgm:pt modelId="{40FC3CBE-7DAC-4FED-9586-C7D3435156DA}">
      <dgm:prSet phldrT="[文本]"/>
      <dgm:spPr/>
      <dgm:t>
        <a:bodyPr/>
        <a:lstStyle/>
        <a:p>
          <a:r>
            <a:rPr lang="zh-CN" altLang="en-US" b="1" dirty="0">
              <a:solidFill>
                <a:srgbClr val="C00000"/>
              </a:solidFill>
              <a:latin typeface="微软雅黑" panose="020B0503020204020204" pitchFamily="34" charset="-122"/>
              <a:ea typeface="微软雅黑" panose="020B0503020204020204" pitchFamily="34" charset="-122"/>
            </a:rPr>
            <a:t>推荐</a:t>
          </a:r>
          <a:endParaRPr lang="en-US" altLang="zh-CN" b="1" dirty="0">
            <a:solidFill>
              <a:srgbClr val="C00000"/>
            </a:solidFill>
            <a:latin typeface="微软雅黑" panose="020B0503020204020204" pitchFamily="34" charset="-122"/>
            <a:ea typeface="微软雅黑" panose="020B0503020204020204" pitchFamily="34" charset="-122"/>
          </a:endParaRPr>
        </a:p>
        <a:p>
          <a:r>
            <a:rPr lang="zh-CN" altLang="en-US" b="1" dirty="0">
              <a:solidFill>
                <a:srgbClr val="C00000"/>
              </a:solidFill>
              <a:latin typeface="微软雅黑" panose="020B0503020204020204" pitchFamily="34" charset="-122"/>
              <a:ea typeface="微软雅黑" panose="020B0503020204020204" pitchFamily="34" charset="-122"/>
            </a:rPr>
            <a:t>标准</a:t>
          </a:r>
          <a:endParaRPr lang="zh-CN" altLang="en-US" b="1" dirty="0">
            <a:solidFill>
              <a:srgbClr val="C00000"/>
            </a:solidFill>
          </a:endParaRPr>
        </a:p>
      </dgm:t>
    </dgm:pt>
    <dgm:pt modelId="{271F6A3F-9507-4BE9-9C18-450A332959E1}" type="parTrans" cxnId="{E0BAB0D2-48E0-43FB-8AD0-EAB2625F906A}">
      <dgm:prSet/>
      <dgm:spPr/>
      <dgm:t>
        <a:bodyPr/>
        <a:lstStyle/>
        <a:p>
          <a:endParaRPr lang="zh-CN" altLang="en-US"/>
        </a:p>
      </dgm:t>
    </dgm:pt>
    <dgm:pt modelId="{029D1BAA-9851-4853-8E06-66AB28B44B60}" type="sibTrans" cxnId="{E0BAB0D2-48E0-43FB-8AD0-EAB2625F906A}">
      <dgm:prSet/>
      <dgm:spPr/>
      <dgm:t>
        <a:bodyPr/>
        <a:lstStyle/>
        <a:p>
          <a:endParaRPr lang="zh-CN" altLang="en-US"/>
        </a:p>
      </dgm:t>
    </dgm:pt>
    <dgm:pt modelId="{B0FA053B-37E8-4443-B5E9-CA736FCDC795}" type="pres">
      <dgm:prSet presAssocID="{4EC50C30-F0AC-489E-A8BE-BD2992D37BD1}" presName="compositeShape" presStyleCnt="0">
        <dgm:presLayoutVars>
          <dgm:chMax val="2"/>
          <dgm:dir/>
          <dgm:resizeHandles val="exact"/>
        </dgm:presLayoutVars>
      </dgm:prSet>
      <dgm:spPr/>
    </dgm:pt>
    <dgm:pt modelId="{BE9F4564-95E3-4291-87EB-5422FE41C971}" type="pres">
      <dgm:prSet presAssocID="{4EC50C30-F0AC-489E-A8BE-BD2992D37BD1}" presName="ribbon" presStyleLbl="node1" presStyleIdx="0" presStyleCnt="1" custLinFactNeighborX="413" custLinFactNeighborY="1290"/>
      <dgm:spPr/>
    </dgm:pt>
    <dgm:pt modelId="{C32BA2B0-6204-44CB-844E-2BC944B1369A}" type="pres">
      <dgm:prSet presAssocID="{4EC50C30-F0AC-489E-A8BE-BD2992D37BD1}" presName="leftArrowText" presStyleLbl="node1" presStyleIdx="0" presStyleCnt="1">
        <dgm:presLayoutVars>
          <dgm:chMax val="0"/>
          <dgm:bulletEnabled val="1"/>
        </dgm:presLayoutVars>
      </dgm:prSet>
      <dgm:spPr/>
    </dgm:pt>
    <dgm:pt modelId="{E3E70434-3075-4546-9C40-C28B4C6A61B1}" type="pres">
      <dgm:prSet presAssocID="{4EC50C30-F0AC-489E-A8BE-BD2992D37BD1}" presName="rightArrowText" presStyleLbl="node1" presStyleIdx="0" presStyleCnt="1">
        <dgm:presLayoutVars>
          <dgm:chMax val="0"/>
          <dgm:bulletEnabled val="1"/>
        </dgm:presLayoutVars>
      </dgm:prSet>
      <dgm:spPr/>
    </dgm:pt>
  </dgm:ptLst>
  <dgm:cxnLst>
    <dgm:cxn modelId="{E6687928-D24C-40E9-92EA-1B20EDACE151}" type="presOf" srcId="{7FB9E929-CE7C-4100-B0B2-F63BEBCD7EE2}" destId="{C32BA2B0-6204-44CB-844E-2BC944B1369A}" srcOrd="0" destOrd="0" presId="urn:microsoft.com/office/officeart/2005/8/layout/arrow6"/>
    <dgm:cxn modelId="{4AA52E74-B45A-4A34-B004-4215921E9713}" type="presOf" srcId="{40FC3CBE-7DAC-4FED-9586-C7D3435156DA}" destId="{E3E70434-3075-4546-9C40-C28B4C6A61B1}" srcOrd="0" destOrd="0" presId="urn:microsoft.com/office/officeart/2005/8/layout/arrow6"/>
    <dgm:cxn modelId="{0F7AE8AE-637B-4384-88E0-C58F16FA06DD}" srcId="{4EC50C30-F0AC-489E-A8BE-BD2992D37BD1}" destId="{7FB9E929-CE7C-4100-B0B2-F63BEBCD7EE2}" srcOrd="0" destOrd="0" parTransId="{A8D11E18-2D57-4E08-862B-6518E1B2116B}" sibTransId="{83E719D5-550B-4112-B22B-CE26BB315628}"/>
    <dgm:cxn modelId="{8474C3CE-8EE3-4B49-8248-A736CE7FB8F8}" type="presOf" srcId="{4EC50C30-F0AC-489E-A8BE-BD2992D37BD1}" destId="{B0FA053B-37E8-4443-B5E9-CA736FCDC795}" srcOrd="0" destOrd="0" presId="urn:microsoft.com/office/officeart/2005/8/layout/arrow6"/>
    <dgm:cxn modelId="{E0BAB0D2-48E0-43FB-8AD0-EAB2625F906A}" srcId="{4EC50C30-F0AC-489E-A8BE-BD2992D37BD1}" destId="{40FC3CBE-7DAC-4FED-9586-C7D3435156DA}" srcOrd="1" destOrd="0" parTransId="{271F6A3F-9507-4BE9-9C18-450A332959E1}" sibTransId="{029D1BAA-9851-4853-8E06-66AB28B44B60}"/>
    <dgm:cxn modelId="{E9A13E81-DD2D-462B-BBB2-74D5CDA4052C}" type="presParOf" srcId="{B0FA053B-37E8-4443-B5E9-CA736FCDC795}" destId="{BE9F4564-95E3-4291-87EB-5422FE41C971}" srcOrd="0" destOrd="0" presId="urn:microsoft.com/office/officeart/2005/8/layout/arrow6"/>
    <dgm:cxn modelId="{9845B18E-A496-4F9F-B1CA-CA4EE69F4D5A}" type="presParOf" srcId="{B0FA053B-37E8-4443-B5E9-CA736FCDC795}" destId="{C32BA2B0-6204-44CB-844E-2BC944B1369A}" srcOrd="1" destOrd="0" presId="urn:microsoft.com/office/officeart/2005/8/layout/arrow6"/>
    <dgm:cxn modelId="{407529AB-D56D-43C5-B757-31874933D49A}" type="presParOf" srcId="{B0FA053B-37E8-4443-B5E9-CA736FCDC795}" destId="{E3E70434-3075-4546-9C40-C28B4C6A61B1}"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1" loCatId="hierarchy" qsTypeId="urn:microsoft.com/office/officeart/2005/8/quickstyle/simple3#1" qsCatId="simple" csTypeId="urn:microsoft.com/office/officeart/2005/8/colors/colorful1#4"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诊断结果</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custLinFactNeighborX="1223" custLinFactNeighborY="-2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1C655700-381F-4DB6-95CC-28E576720234}" type="presOf" srcId="{66EF87B2-5C53-453E-A21E-F0D0034B3DCA}" destId="{60B4382B-E260-4D68-8458-F98DC8BABE0F}" srcOrd="1" destOrd="0" presId="urn:microsoft.com/office/officeart/2005/8/layout/hierarchy3#1"/>
    <dgm:cxn modelId="{0A2D6B08-7227-47ED-8A52-4A48F0656CAA}" type="presOf" srcId="{F857272D-0FAE-4A69-A548-D303E40D64EF}" destId="{C699E933-565E-4A24-A968-D838E4E75DCE}" srcOrd="1" destOrd="0" presId="urn:microsoft.com/office/officeart/2005/8/layout/hierarchy3#1"/>
    <dgm:cxn modelId="{D268810D-F1CF-4277-B2C2-A6A2A0230B76}" type="presOf" srcId="{B2BD9991-659B-4A7C-8501-98C7DCCEF76F}" destId="{F90B7372-C401-4239-B6BE-22F610214D95}" srcOrd="0" destOrd="0" presId="urn:microsoft.com/office/officeart/2005/8/layout/hierarchy3#1"/>
    <dgm:cxn modelId="{78BB5D10-7407-4100-B3F2-F5BED4A8E4A5}" srcId="{46C3EBED-C1FE-4B78-A5C0-C69C3075D369}" destId="{5814A566-8F15-4ECE-A4DC-9109E2BE7744}" srcOrd="0" destOrd="0" parTransId="{16DFA0EB-DDC6-4E95-8E98-00FD1584FCB6}" sibTransId="{BD6AF182-5142-4E27-92E8-94A673C3904B}"/>
    <dgm:cxn modelId="{794C5014-06A7-4DAC-841B-1D1C5E0C27A3}" type="presOf" srcId="{CBD7A3DC-B289-4A10-BDA8-F06138951EDB}" destId="{F10F37FC-3520-42C4-90EE-07D2A1778D04}" srcOrd="0" destOrd="0" presId="urn:microsoft.com/office/officeart/2005/8/layout/hierarchy3#1"/>
    <dgm:cxn modelId="{2294B117-CD5A-450C-8714-3D0B139CDBEC}" srcId="{49492F3F-B55F-4FC8-9E23-8C73E1D1BA3C}" destId="{46C3EBED-C1FE-4B78-A5C0-C69C3075D369}" srcOrd="4" destOrd="0" parTransId="{FA760EE7-0C29-45EA-94A4-D8E2B6B7C060}" sibTransId="{27F1C554-4101-4D57-B370-1AD231FA902D}"/>
    <dgm:cxn modelId="{47E5D619-F9F0-4321-BD95-5EF6D81E977D}" type="presOf" srcId="{66EF87B2-5C53-453E-A21E-F0D0034B3DCA}" destId="{70245D1E-2460-41D9-85DC-661556166F97}" srcOrd="0" destOrd="0" presId="urn:microsoft.com/office/officeart/2005/8/layout/hierarchy3#1"/>
    <dgm:cxn modelId="{D4AAF120-8984-4A8C-8F1A-A1343D106284}" srcId="{2A3C13C8-5C84-4FC9-BAF4-046F5EE5AC31}" destId="{C73C9C17-DE20-4C0A-939C-4F095147642A}" srcOrd="1" destOrd="0" parTransId="{94F5DE59-0BEA-4EA6-96ED-3284BD6FCE14}" sibTransId="{605D958D-301D-48B5-9D73-B6BDC9914735}"/>
    <dgm:cxn modelId="{41C05A25-DEB3-46D3-B12F-0209B3E2D43B}" type="presOf" srcId="{94F5DE59-0BEA-4EA6-96ED-3284BD6FCE14}" destId="{1B56D38E-927D-4210-96B1-2AE6E8593664}" srcOrd="0" destOrd="0" presId="urn:microsoft.com/office/officeart/2005/8/layout/hierarchy3#1"/>
    <dgm:cxn modelId="{C327E52C-CBDE-476F-936E-5DE97A61B911}" type="presOf" srcId="{46C3EBED-C1FE-4B78-A5C0-C69C3075D369}" destId="{7FF8D575-672B-4D25-85A8-7F345E4C8C37}" srcOrd="0" destOrd="0" presId="urn:microsoft.com/office/officeart/2005/8/layout/hierarchy3#1"/>
    <dgm:cxn modelId="{8E2C812E-FA6B-4DC2-A362-C7ECA813B8CA}" type="presOf" srcId="{03C22A59-3B9F-4762-B75A-8BF15E3A3230}" destId="{4807DFF1-2804-4C5F-BDD2-5F9DB3F51B1D}" srcOrd="0" destOrd="0" presId="urn:microsoft.com/office/officeart/2005/8/layout/hierarchy3#1"/>
    <dgm:cxn modelId="{0658CB31-31FD-4D96-940F-2D9DE5A134FA}" type="presOf" srcId="{F43235C7-34B4-4CC6-959C-7E9B22461C09}" destId="{8AB6F402-6331-4283-952D-A97A868CD80A}" srcOrd="0" destOrd="0" presId="urn:microsoft.com/office/officeart/2005/8/layout/hierarchy3#1"/>
    <dgm:cxn modelId="{DA1C7D35-B919-479F-9A4D-2DC463CB0599}" type="presOf" srcId="{9C83C550-E2EF-4308-A986-81D34FA35E86}" destId="{20FFE1C6-358E-4614-B590-04CFD7C4728F}" srcOrd="0" destOrd="0" presId="urn:microsoft.com/office/officeart/2005/8/layout/hierarchy3#1"/>
    <dgm:cxn modelId="{5B0DF635-7F64-4459-80B6-600949532C67}" type="presOf" srcId="{419C07E2-EB2B-4D5C-BCC8-EF27A7E7B4E1}" destId="{759F4C87-852A-4DF5-A5D7-6499A8185338}" srcOrd="0" destOrd="0" presId="urn:microsoft.com/office/officeart/2005/8/layout/hierarchy3#1"/>
    <dgm:cxn modelId="{9A8C3D36-EC00-4580-96C3-4F3BB627ECA8}" type="presOf" srcId="{87CA656C-65CF-41A7-8195-235D6820ACE5}" destId="{F8A2C9EB-34C6-4C58-A8AE-8B8EB7DB3828}" srcOrd="0" destOrd="0" presId="urn:microsoft.com/office/officeart/2005/8/layout/hierarchy3#1"/>
    <dgm:cxn modelId="{B44D2A38-CF4B-4C30-9DA3-0CAC2B05A0C3}" type="presOf" srcId="{A1C21209-9BE2-4257-8849-11E949264582}" destId="{CCECED17-4E28-4626-8A9B-52E2076C4304}" srcOrd="0" destOrd="0" presId="urn:microsoft.com/office/officeart/2005/8/layout/hierarchy3#1"/>
    <dgm:cxn modelId="{F8763A38-0CDC-4077-BDD2-0860E6D30516}" srcId="{F857272D-0FAE-4A69-A548-D303E40D64EF}" destId="{16D118F0-B50F-4729-AA80-1FEC4E57CCEC}" srcOrd="2" destOrd="0" parTransId="{EB3EB1AF-2EE0-499D-B706-488D496BA6CA}" sibTransId="{8E050DF3-1B0D-421B-AA34-3ACE45E02106}"/>
    <dgm:cxn modelId="{863D5F3E-F1B5-4F5C-9248-0FA3FFC60F17}" type="presOf" srcId="{4052F826-345D-4B28-90A4-B89413F77CA5}" destId="{D03EBACA-5D27-40BC-8105-DF54719D7861}" srcOrd="0" destOrd="0" presId="urn:microsoft.com/office/officeart/2005/8/layout/hierarchy3#1"/>
    <dgm:cxn modelId="{6A18E43E-8E95-47B6-A768-211C56DC5858}" type="presOf" srcId="{C2D6FFF5-ABE0-47CF-AC06-8AEBA425EA2C}" destId="{BB23E842-6124-4EC3-8045-B259E625DFF0}" srcOrd="0" destOrd="0" presId="urn:microsoft.com/office/officeart/2005/8/layout/hierarchy3#1"/>
    <dgm:cxn modelId="{8BE0CA40-FE78-4AD5-904A-EBF9598EAB45}" type="presOf" srcId="{2331F065-8D31-45F0-8998-7033A5D40391}" destId="{82FA47CF-62A8-42EF-9D3B-1940D280E628}" srcOrd="0" destOrd="0" presId="urn:microsoft.com/office/officeart/2005/8/layout/hierarchy3#1"/>
    <dgm:cxn modelId="{3D67A361-07D9-4762-B0FD-6B7180B68937}" type="presOf" srcId="{F857272D-0FAE-4A69-A548-D303E40D64EF}" destId="{F8FAB9C2-3248-4FBB-9880-20D28BE56E0B}" srcOrd="0" destOrd="0" presId="urn:microsoft.com/office/officeart/2005/8/layout/hierarchy3#1"/>
    <dgm:cxn modelId="{B3FDE148-F8E3-4171-B8AF-A21EDA608707}" srcId="{2A3C13C8-5C84-4FC9-BAF4-046F5EE5AC31}" destId="{4E42A736-3487-4266-97C1-630E94A0BB66}" srcOrd="0" destOrd="0" parTransId="{0B29C258-7FFF-4799-9DB0-9B2A22B4A4FA}" sibTransId="{0256CC6C-11ED-4661-BEEC-9D72D66A139B}"/>
    <dgm:cxn modelId="{DFB4BA4D-0606-4165-868A-71C5CD1B0B28}" type="presOf" srcId="{8DAC2233-6DC1-492B-AB3D-B7894DD03A7C}" destId="{32B878FF-1CED-43F7-8D3D-30F99022F98C}" srcOrd="0" destOrd="0" presId="urn:microsoft.com/office/officeart/2005/8/layout/hierarchy3#1"/>
    <dgm:cxn modelId="{94887E50-EADD-41EA-BBB7-DFEA71FD35F8}" type="presOf" srcId="{26A56A0E-B22A-4BF3-A40B-2731900EB3AF}" destId="{92E528C5-624F-48FD-8D31-8D3F6129FAF3}" srcOrd="0" destOrd="0" presId="urn:microsoft.com/office/officeart/2005/8/layout/hierarchy3#1"/>
    <dgm:cxn modelId="{AC133252-8923-4B27-A50D-76E44F882ECC}" srcId="{66EF87B2-5C53-453E-A21E-F0D0034B3DCA}" destId="{28A0C4FB-42D2-45C0-A7F2-1D2ECD6903F2}" srcOrd="2" destOrd="0" parTransId="{8527B36E-6242-479E-B454-65CFD0A2CA58}" sibTransId="{C0B96AD2-6CA5-4676-8F7F-103C6E68BA9A}"/>
    <dgm:cxn modelId="{2CB14654-C82C-44CE-8FDD-2FF5DB4C1603}" type="presOf" srcId="{C73C9C17-DE20-4C0A-939C-4F095147642A}" destId="{8996D3CF-748E-463E-BD86-FDF361A9626B}" srcOrd="0" destOrd="0" presId="urn:microsoft.com/office/officeart/2005/8/layout/hierarchy3#1"/>
    <dgm:cxn modelId="{6732CF74-11FC-44F7-9438-497502E421CC}" type="presOf" srcId="{EB3EB1AF-2EE0-499D-B706-488D496BA6CA}" destId="{83924A16-42B2-4168-A880-936C322C70A6}" srcOrd="0" destOrd="0" presId="urn:microsoft.com/office/officeart/2005/8/layout/hierarchy3#1"/>
    <dgm:cxn modelId="{D1461858-D3D3-4748-B8DC-1B4A7BA151E1}" type="presOf" srcId="{D802D8DA-135C-48C9-9760-FAF22A71B479}" destId="{1F6DA4AD-0BA9-4338-8FA7-03427C0D8DC2}" srcOrd="0" destOrd="0" presId="urn:microsoft.com/office/officeart/2005/8/layout/hierarchy3#1"/>
    <dgm:cxn modelId="{82B97758-8D9C-489C-9125-29148F42FC85}" type="presOf" srcId="{10ACD37D-D087-4009-B469-A7B7EC1DC885}" destId="{B0E3523E-18E2-49C7-84CC-AF09D12658CB}" srcOrd="0" destOrd="0" presId="urn:microsoft.com/office/officeart/2005/8/layout/hierarchy3#1"/>
    <dgm:cxn modelId="{F94BFE78-B536-4EC2-83E8-8EAA7165D7F9}" type="presOf" srcId="{0C8CAEE9-E308-4EB3-8AE9-9D7C7A706EFF}" destId="{6CDDA229-3B8F-456F-A7FB-207246A5E18B}" srcOrd="0" destOrd="0" presId="urn:microsoft.com/office/officeart/2005/8/layout/hierarchy3#1"/>
    <dgm:cxn modelId="{78A8A37E-7F60-4AB7-A8C1-47C19D38D824}" type="presOf" srcId="{BC2EF137-EF7C-4AD5-8244-66443D85544B}" destId="{F0FF504E-720D-4A59-8763-6C6CB1D16B43}" srcOrd="0" destOrd="0" presId="urn:microsoft.com/office/officeart/2005/8/layout/hierarchy3#1"/>
    <dgm:cxn modelId="{4976C97F-3E67-4A06-91FF-501615A19AD3}" type="presOf" srcId="{2A3C13C8-5C84-4FC9-BAF4-046F5EE5AC31}" destId="{B7C0A157-0512-41B4-A573-D4A08089D51E}" srcOrd="1" destOrd="0" presId="urn:microsoft.com/office/officeart/2005/8/layout/hierarchy3#1"/>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C941A783-F6DB-47B3-A6D6-219CE35B9F89}" type="presOf" srcId="{5814A566-8F15-4ECE-A4DC-9109E2BE7744}" destId="{B2514681-320E-4335-B869-143F1E357AD0}" srcOrd="0" destOrd="0" presId="urn:microsoft.com/office/officeart/2005/8/layout/hierarchy3#1"/>
    <dgm:cxn modelId="{6D7EF084-2E4C-4BB2-B08C-C8DE940F7960}" srcId="{F857272D-0FAE-4A69-A548-D303E40D64EF}" destId="{BDE5217C-E22C-4651-AD72-FAE8F6A3FE0E}" srcOrd="0" destOrd="0" parTransId="{87CA656C-65CF-41A7-8195-235D6820ACE5}" sibTransId="{8AA7C2AC-936C-48E6-9BFB-3492FA11E163}"/>
    <dgm:cxn modelId="{417F1585-CD81-4891-9FB7-851FE820C353}" type="presOf" srcId="{16DFA0EB-DDC6-4E95-8E98-00FD1584FCB6}" destId="{03E01F76-2CCE-48F2-AA18-62B3E7A69B6D}" srcOrd="0" destOrd="0" presId="urn:microsoft.com/office/officeart/2005/8/layout/hierarchy3#1"/>
    <dgm:cxn modelId="{10F17485-2549-4F87-9108-04463788EE34}" type="presOf" srcId="{28A0C4FB-42D2-45C0-A7F2-1D2ECD6903F2}" destId="{62B479D3-18D7-4CB5-968E-B4A2A7AF186E}" srcOrd="0" destOrd="0" presId="urn:microsoft.com/office/officeart/2005/8/layout/hierarchy3#1"/>
    <dgm:cxn modelId="{53E5A187-97C4-42FD-9B48-7ADB137FC4E9}" srcId="{49492F3F-B55F-4FC8-9E23-8C73E1D1BA3C}" destId="{8DAC2233-6DC1-492B-AB3D-B7894DD03A7C}" srcOrd="3" destOrd="0" parTransId="{DC7C1F9A-E1F5-4C5E-8F2D-ED18F59C23D2}" sibTransId="{B186F3D1-53BA-451F-9759-A07B20A23FF7}"/>
    <dgm:cxn modelId="{A6958188-F899-427F-BDF5-8B77DA7E0099}" type="presOf" srcId="{BDE5217C-E22C-4651-AD72-FAE8F6A3FE0E}" destId="{011CE70D-2818-4524-BB7D-B5C036042B3D}" srcOrd="0" destOrd="0" presId="urn:microsoft.com/office/officeart/2005/8/layout/hierarchy3#1"/>
    <dgm:cxn modelId="{5E23E28C-7F39-416F-A619-1D5AE059CB67}" type="presOf" srcId="{68C6F681-E157-4E8D-A083-0A8CF98B529B}" destId="{115AA4EA-FE82-4AF8-953C-CB8F3361C269}" srcOrd="0" destOrd="0" presId="urn:microsoft.com/office/officeart/2005/8/layout/hierarchy3#1"/>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9982C28F-B5E9-461F-BA0F-477FBEA494E5}" type="presOf" srcId="{8527B36E-6242-479E-B454-65CFD0A2CA58}" destId="{D5421ED1-479D-41E6-A04C-8A657027928E}" srcOrd="0" destOrd="0" presId="urn:microsoft.com/office/officeart/2005/8/layout/hierarchy3#1"/>
    <dgm:cxn modelId="{2FCEC58F-9877-4697-847E-2C41E3D1CE71}" type="presOf" srcId="{26E85CD6-0128-4F0E-90B3-7CC813DB4311}" destId="{744A4501-5D6D-44C7-8B3F-7524D7B63A0C}" srcOrd="0" destOrd="0" presId="urn:microsoft.com/office/officeart/2005/8/layout/hierarchy3#1"/>
    <dgm:cxn modelId="{FFFD3E91-E5DF-48F1-A848-7BDFE06A48B0}" type="presOf" srcId="{C2D6FFF5-ABE0-47CF-AC06-8AEBA425EA2C}" destId="{19CDA36F-41EF-4650-A3FF-01D73049E04F}" srcOrd="1" destOrd="0" presId="urn:microsoft.com/office/officeart/2005/8/layout/hierarchy3#1"/>
    <dgm:cxn modelId="{F52CA592-843B-4203-B00D-F20A690D0005}" type="presOf" srcId="{200B7667-64D5-4D15-88D2-1E730777CBE1}" destId="{193770F9-0323-49A6-8FDE-BC634DBD05C0}" srcOrd="0" destOrd="0" presId="urn:microsoft.com/office/officeart/2005/8/layout/hierarchy3#1"/>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6E7E3895-2A11-4027-97D5-BA76E3CF259E}" type="presOf" srcId="{0B29C258-7FFF-4799-9DB0-9B2A22B4A4FA}" destId="{43CAB579-A9A9-48A3-B763-C76459A7335D}" srcOrd="0" destOrd="0" presId="urn:microsoft.com/office/officeart/2005/8/layout/hierarchy3#1"/>
    <dgm:cxn modelId="{50E7F796-442C-41D6-924B-C1409738182A}" type="presOf" srcId="{FB9A3692-3E50-46A8-987B-063FC1923463}" destId="{744DBA7C-8B47-4001-B9DA-37D28E3BB69F}" srcOrd="0" destOrd="0" presId="urn:microsoft.com/office/officeart/2005/8/layout/hierarchy3#1"/>
    <dgm:cxn modelId="{37290BA4-5CE0-4C4D-A1F7-AFA9669AD0C8}" srcId="{8DAC2233-6DC1-492B-AB3D-B7894DD03A7C}" destId="{BC2EF137-EF7C-4AD5-8244-66443D85544B}" srcOrd="0" destOrd="0" parTransId="{200B7667-64D5-4D15-88D2-1E730777CBE1}" sibTransId="{5BD3268B-C5F2-4C36-BEB0-4039956520B4}"/>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693B83AF-2F99-42D9-A187-58A7B630C236}" type="presOf" srcId="{2A3C13C8-5C84-4FC9-BAF4-046F5EE5AC31}" destId="{9C7AAB02-EB80-40C4-AAE0-351833EA4264}" srcOrd="0" destOrd="0" presId="urn:microsoft.com/office/officeart/2005/8/layout/hierarchy3#1"/>
    <dgm:cxn modelId="{D28C1CB0-8694-40E7-88C7-48C11A113DDB}" type="presOf" srcId="{46C3EBED-C1FE-4B78-A5C0-C69C3075D369}" destId="{AF5598D5-2B2E-41DA-9EC8-8811864936CC}" srcOrd="1" destOrd="0" presId="urn:microsoft.com/office/officeart/2005/8/layout/hierarchy3#1"/>
    <dgm:cxn modelId="{0C952DBD-2233-47BB-9AAA-3A1A78E038AE}" srcId="{8DAC2233-6DC1-492B-AB3D-B7894DD03A7C}" destId="{10ACD37D-D087-4009-B469-A7B7EC1DC885}" srcOrd="1" destOrd="0" parTransId="{26A56A0E-B22A-4BF3-A40B-2731900EB3AF}" sibTransId="{5EAC09EB-2800-4A62-B61D-63D0C1D44B15}"/>
    <dgm:cxn modelId="{ED0459BE-DE5A-46FD-9510-CE10C960D6B9}" type="presOf" srcId="{589073F5-6152-4B69-BD62-D5D50D4B17B6}" destId="{1C6F4A36-99BF-47A2-B580-2D277E590DB9}" srcOrd="0" destOrd="0" presId="urn:microsoft.com/office/officeart/2005/8/layout/hierarchy3#1"/>
    <dgm:cxn modelId="{7201B1C5-DAD9-481E-B36A-1C583998EB34}" srcId="{49492F3F-B55F-4FC8-9E23-8C73E1D1BA3C}" destId="{2A3C13C8-5C84-4FC9-BAF4-046F5EE5AC31}" srcOrd="5" destOrd="0" parTransId="{A02B94DA-11CB-43FB-BADF-E00CCDF29F8D}" sibTransId="{F93B2891-C4B7-4B0A-8C58-22A9961A520D}"/>
    <dgm:cxn modelId="{BBB772C8-AD68-4C6C-9BEC-0AFC8504CE0F}" type="presOf" srcId="{16D118F0-B50F-4729-AA80-1FEC4E57CCEC}" destId="{1F9787C2-6644-4F68-83E0-00879FB46C76}" srcOrd="0" destOrd="0" presId="urn:microsoft.com/office/officeart/2005/8/layout/hierarchy3#1"/>
    <dgm:cxn modelId="{056078D8-A926-4839-867D-CE31BBB69128}" type="presOf" srcId="{4E42A736-3487-4266-97C1-630E94A0BB66}" destId="{DFF7D326-B9B7-4CB0-80AA-A059BEAC5FE2}" srcOrd="0" destOrd="0" presId="urn:microsoft.com/office/officeart/2005/8/layout/hierarchy3#1"/>
    <dgm:cxn modelId="{993A5ADE-82CC-419C-AD1F-662AA2E528EE}" type="presOf" srcId="{49492F3F-B55F-4FC8-9E23-8C73E1D1BA3C}" destId="{FA3E5FEB-077C-4EC5-882F-49E83D128A38}" srcOrd="0" destOrd="0" presId="urn:microsoft.com/office/officeart/2005/8/layout/hierarchy3#1"/>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F118B7E9-D59D-4F10-9EF0-9392EE6E63E3}" type="presOf" srcId="{F3D18A2F-37BA-4B68-9C93-CDA12000DE8A}" destId="{D74EC51A-6E6D-4FC0-84CC-D3FC2FD752ED}" srcOrd="0" destOrd="0" presId="urn:microsoft.com/office/officeart/2005/8/layout/hierarchy3#1"/>
    <dgm:cxn modelId="{86E452EE-A6E9-4A5B-A747-3902FBB25454}" srcId="{49492F3F-B55F-4FC8-9E23-8C73E1D1BA3C}" destId="{F857272D-0FAE-4A69-A548-D303E40D64EF}" srcOrd="1" destOrd="0" parTransId="{E9992957-86F6-489B-B07B-4EE59EEEC21D}" sibTransId="{2FEF1C53-A957-4276-9070-57C0F05E67FE}"/>
    <dgm:cxn modelId="{21F9A8EE-4A01-4DB3-AA1C-EF7B1517981A}" type="presOf" srcId="{8DAC2233-6DC1-492B-AB3D-B7894DD03A7C}" destId="{F9BFFEA2-5D41-4796-A951-C8BD6302219A}" srcOrd="1" destOrd="0" presId="urn:microsoft.com/office/officeart/2005/8/layout/hierarchy3#1"/>
    <dgm:cxn modelId="{76F867FB-A671-4B62-83EC-5F4CDEC0B218}" type="presOf" srcId="{F5325B5B-E799-4B88-BBFE-09D8A83BA24F}" destId="{F523E519-A5B4-4EF1-92E8-1D5C5CE8F218}" srcOrd="0" destOrd="0" presId="urn:microsoft.com/office/officeart/2005/8/layout/hierarchy3#1"/>
    <dgm:cxn modelId="{190316FC-26B8-408F-90EE-56B53D19E3BD}" type="presOf" srcId="{33D6B9E8-31CD-4C1E-BBEF-392EDE7284D5}" destId="{AFF95ADB-D56D-4517-AD4C-67280F59D529}" srcOrd="0" destOrd="0" presId="urn:microsoft.com/office/officeart/2005/8/layout/hierarchy3#1"/>
    <dgm:cxn modelId="{40536226-9050-46EE-84C1-CC34CB0B24F1}" type="presParOf" srcId="{FA3E5FEB-077C-4EC5-882F-49E83D128A38}" destId="{514B45FD-03A9-4ED9-9943-12AEF21E98E0}" srcOrd="0" destOrd="0" presId="urn:microsoft.com/office/officeart/2005/8/layout/hierarchy3#1"/>
    <dgm:cxn modelId="{DDD2F4F3-9624-4E09-A2F7-AE0B4ABB2284}" type="presParOf" srcId="{514B45FD-03A9-4ED9-9943-12AEF21E98E0}" destId="{9525D6E7-D33A-454C-9ABC-C193E3AA5C5D}" srcOrd="0" destOrd="0" presId="urn:microsoft.com/office/officeart/2005/8/layout/hierarchy3#1"/>
    <dgm:cxn modelId="{B08C714C-66B6-491F-9634-AB5A0BAB2BBC}" type="presParOf" srcId="{9525D6E7-D33A-454C-9ABC-C193E3AA5C5D}" destId="{70245D1E-2460-41D9-85DC-661556166F97}" srcOrd="0" destOrd="0" presId="urn:microsoft.com/office/officeart/2005/8/layout/hierarchy3#1"/>
    <dgm:cxn modelId="{D025DCA9-00A5-4D5B-8946-D959291B5D37}" type="presParOf" srcId="{9525D6E7-D33A-454C-9ABC-C193E3AA5C5D}" destId="{60B4382B-E260-4D68-8458-F98DC8BABE0F}" srcOrd="1" destOrd="0" presId="urn:microsoft.com/office/officeart/2005/8/layout/hierarchy3#1"/>
    <dgm:cxn modelId="{30332F36-F88E-4BD9-AA5F-8F4CAC8141A0}" type="presParOf" srcId="{514B45FD-03A9-4ED9-9943-12AEF21E98E0}" destId="{EE013D46-DDB4-478B-A1C2-300C20986F05}" srcOrd="1" destOrd="0" presId="urn:microsoft.com/office/officeart/2005/8/layout/hierarchy3#1"/>
    <dgm:cxn modelId="{0DF44FF5-AE03-4D3E-B2F9-B685F6BE11DF}" type="presParOf" srcId="{EE013D46-DDB4-478B-A1C2-300C20986F05}" destId="{744DBA7C-8B47-4001-B9DA-37D28E3BB69F}" srcOrd="0" destOrd="0" presId="urn:microsoft.com/office/officeart/2005/8/layout/hierarchy3#1"/>
    <dgm:cxn modelId="{F6ED0B67-28AC-43AA-9699-6160BF331B0E}" type="presParOf" srcId="{EE013D46-DDB4-478B-A1C2-300C20986F05}" destId="{CCECED17-4E28-4626-8A9B-52E2076C4304}" srcOrd="1" destOrd="0" presId="urn:microsoft.com/office/officeart/2005/8/layout/hierarchy3#1"/>
    <dgm:cxn modelId="{A4AC2791-E9DE-416F-BC4B-F39369373152}" type="presParOf" srcId="{EE013D46-DDB4-478B-A1C2-300C20986F05}" destId="{82FA47CF-62A8-42EF-9D3B-1940D280E628}" srcOrd="2" destOrd="0" presId="urn:microsoft.com/office/officeart/2005/8/layout/hierarchy3#1"/>
    <dgm:cxn modelId="{18EF26EA-4BF2-4C67-B431-6C22809CDE55}" type="presParOf" srcId="{EE013D46-DDB4-478B-A1C2-300C20986F05}" destId="{759F4C87-852A-4DF5-A5D7-6499A8185338}" srcOrd="3" destOrd="0" presId="urn:microsoft.com/office/officeart/2005/8/layout/hierarchy3#1"/>
    <dgm:cxn modelId="{724124DB-683F-41C5-83F8-04E6C7325629}" type="presParOf" srcId="{EE013D46-DDB4-478B-A1C2-300C20986F05}" destId="{D5421ED1-479D-41E6-A04C-8A657027928E}" srcOrd="4" destOrd="0" presId="urn:microsoft.com/office/officeart/2005/8/layout/hierarchy3#1"/>
    <dgm:cxn modelId="{0BC4902D-96AC-45EB-9340-BAC581B7BDBB}" type="presParOf" srcId="{EE013D46-DDB4-478B-A1C2-300C20986F05}" destId="{62B479D3-18D7-4CB5-968E-B4A2A7AF186E}" srcOrd="5" destOrd="0" presId="urn:microsoft.com/office/officeart/2005/8/layout/hierarchy3#1"/>
    <dgm:cxn modelId="{DDBF5F3C-AB4C-4418-BB71-8E993F626737}" type="presParOf" srcId="{FA3E5FEB-077C-4EC5-882F-49E83D128A38}" destId="{9B1706F5-E8FC-44E9-85D9-4F2C3781395B}" srcOrd="1" destOrd="0" presId="urn:microsoft.com/office/officeart/2005/8/layout/hierarchy3#1"/>
    <dgm:cxn modelId="{A6511DCB-28C9-4E76-BD84-56CBAAFDAD81}" type="presParOf" srcId="{9B1706F5-E8FC-44E9-85D9-4F2C3781395B}" destId="{6893DAD6-A41B-407A-B88D-412C6EB6D342}" srcOrd="0" destOrd="0" presId="urn:microsoft.com/office/officeart/2005/8/layout/hierarchy3#1"/>
    <dgm:cxn modelId="{52122F6E-BB12-4112-894E-2EF1CCEFDD76}" type="presParOf" srcId="{6893DAD6-A41B-407A-B88D-412C6EB6D342}" destId="{F8FAB9C2-3248-4FBB-9880-20D28BE56E0B}" srcOrd="0" destOrd="0" presId="urn:microsoft.com/office/officeart/2005/8/layout/hierarchy3#1"/>
    <dgm:cxn modelId="{726E525A-41AE-4713-BBB4-962049E53B2A}" type="presParOf" srcId="{6893DAD6-A41B-407A-B88D-412C6EB6D342}" destId="{C699E933-565E-4A24-A968-D838E4E75DCE}" srcOrd="1" destOrd="0" presId="urn:microsoft.com/office/officeart/2005/8/layout/hierarchy3#1"/>
    <dgm:cxn modelId="{19F2B349-9B73-4814-9CEF-88EBBC3E1CA9}" type="presParOf" srcId="{9B1706F5-E8FC-44E9-85D9-4F2C3781395B}" destId="{914FDF87-E69C-4B49-A79F-FC70E387B1A8}" srcOrd="1" destOrd="0" presId="urn:microsoft.com/office/officeart/2005/8/layout/hierarchy3#1"/>
    <dgm:cxn modelId="{FB87EFAD-AEF1-4B11-AE58-D8D679F38380}" type="presParOf" srcId="{914FDF87-E69C-4B49-A79F-FC70E387B1A8}" destId="{F8A2C9EB-34C6-4C58-A8AE-8B8EB7DB3828}" srcOrd="0" destOrd="0" presId="urn:microsoft.com/office/officeart/2005/8/layout/hierarchy3#1"/>
    <dgm:cxn modelId="{D2E9A7FB-36BC-42A8-A12F-C94701BA6CB8}" type="presParOf" srcId="{914FDF87-E69C-4B49-A79F-FC70E387B1A8}" destId="{011CE70D-2818-4524-BB7D-B5C036042B3D}" srcOrd="1" destOrd="0" presId="urn:microsoft.com/office/officeart/2005/8/layout/hierarchy3#1"/>
    <dgm:cxn modelId="{BED52F6A-9EB9-4B8F-A7D4-8C9EDAAC39DD}" type="presParOf" srcId="{914FDF87-E69C-4B49-A79F-FC70E387B1A8}" destId="{115AA4EA-FE82-4AF8-953C-CB8F3361C269}" srcOrd="2" destOrd="0" presId="urn:microsoft.com/office/officeart/2005/8/layout/hierarchy3#1"/>
    <dgm:cxn modelId="{56AF214A-031C-4BFD-8FBA-C76B05651DF1}" type="presParOf" srcId="{914FDF87-E69C-4B49-A79F-FC70E387B1A8}" destId="{1C6F4A36-99BF-47A2-B580-2D277E590DB9}" srcOrd="3" destOrd="0" presId="urn:microsoft.com/office/officeart/2005/8/layout/hierarchy3#1"/>
    <dgm:cxn modelId="{F0437C07-D98D-4B47-98D4-45567DAF8604}" type="presParOf" srcId="{914FDF87-E69C-4B49-A79F-FC70E387B1A8}" destId="{83924A16-42B2-4168-A880-936C322C70A6}" srcOrd="4" destOrd="0" presId="urn:microsoft.com/office/officeart/2005/8/layout/hierarchy3#1"/>
    <dgm:cxn modelId="{496EA5DC-492B-44D9-8993-0CC540C3169B}" type="presParOf" srcId="{914FDF87-E69C-4B49-A79F-FC70E387B1A8}" destId="{1F9787C2-6644-4F68-83E0-00879FB46C76}" srcOrd="5" destOrd="0" presId="urn:microsoft.com/office/officeart/2005/8/layout/hierarchy3#1"/>
    <dgm:cxn modelId="{5CA127FA-5047-45DE-82F2-8231D3A876E2}" type="presParOf" srcId="{FA3E5FEB-077C-4EC5-882F-49E83D128A38}" destId="{9CE9EE00-A68F-41C8-8DEF-6C9EA54F93B1}" srcOrd="2" destOrd="0" presId="urn:microsoft.com/office/officeart/2005/8/layout/hierarchy3#1"/>
    <dgm:cxn modelId="{CAFE66DB-8FA5-45E0-9F70-3A714007B736}" type="presParOf" srcId="{9CE9EE00-A68F-41C8-8DEF-6C9EA54F93B1}" destId="{BAF2F401-C821-43C9-A763-1DCEF634BD7E}" srcOrd="0" destOrd="0" presId="urn:microsoft.com/office/officeart/2005/8/layout/hierarchy3#1"/>
    <dgm:cxn modelId="{22676544-8F30-423E-AC8F-8796D81F582C}" type="presParOf" srcId="{BAF2F401-C821-43C9-A763-1DCEF634BD7E}" destId="{BB23E842-6124-4EC3-8045-B259E625DFF0}" srcOrd="0" destOrd="0" presId="urn:microsoft.com/office/officeart/2005/8/layout/hierarchy3#1"/>
    <dgm:cxn modelId="{0398F82E-D672-4ADC-AA6A-0383861D7CAE}" type="presParOf" srcId="{BAF2F401-C821-43C9-A763-1DCEF634BD7E}" destId="{19CDA36F-41EF-4650-A3FF-01D73049E04F}" srcOrd="1" destOrd="0" presId="urn:microsoft.com/office/officeart/2005/8/layout/hierarchy3#1"/>
    <dgm:cxn modelId="{A306EA81-FC43-4BA3-987A-C6206F8ED4F4}" type="presParOf" srcId="{9CE9EE00-A68F-41C8-8DEF-6C9EA54F93B1}" destId="{2D7E4136-9634-4697-B515-62BB6F35943E}" srcOrd="1" destOrd="0" presId="urn:microsoft.com/office/officeart/2005/8/layout/hierarchy3#1"/>
    <dgm:cxn modelId="{593D7EC9-5486-4C3F-AE93-354B2944E818}" type="presParOf" srcId="{2D7E4136-9634-4697-B515-62BB6F35943E}" destId="{F90B7372-C401-4239-B6BE-22F610214D95}" srcOrd="0" destOrd="0" presId="urn:microsoft.com/office/officeart/2005/8/layout/hierarchy3#1"/>
    <dgm:cxn modelId="{07C7BDE1-566E-46BD-B921-E168A921CF13}" type="presParOf" srcId="{2D7E4136-9634-4697-B515-62BB6F35943E}" destId="{D03EBACA-5D27-40BC-8105-DF54719D7861}" srcOrd="1" destOrd="0" presId="urn:microsoft.com/office/officeart/2005/8/layout/hierarchy3#1"/>
    <dgm:cxn modelId="{D6B0977B-2FC5-4021-A6B2-2607C63AE2DC}" type="presParOf" srcId="{2D7E4136-9634-4697-B515-62BB6F35943E}" destId="{20FFE1C6-358E-4614-B590-04CFD7C4728F}" srcOrd="2" destOrd="0" presId="urn:microsoft.com/office/officeart/2005/8/layout/hierarchy3#1"/>
    <dgm:cxn modelId="{63544332-5E8A-4ACB-8B09-5F97E2D70FF0}" type="presParOf" srcId="{2D7E4136-9634-4697-B515-62BB6F35943E}" destId="{6CDDA229-3B8F-456F-A7FB-207246A5E18B}" srcOrd="3" destOrd="0" presId="urn:microsoft.com/office/officeart/2005/8/layout/hierarchy3#1"/>
    <dgm:cxn modelId="{220650E7-ED51-45BD-8414-BEE71DD8358D}" type="presParOf" srcId="{2D7E4136-9634-4697-B515-62BB6F35943E}" destId="{D74EC51A-6E6D-4FC0-84CC-D3FC2FD752ED}" srcOrd="4" destOrd="0" presId="urn:microsoft.com/office/officeart/2005/8/layout/hierarchy3#1"/>
    <dgm:cxn modelId="{C9DE5B19-ADD4-4B44-96FF-9370CDA5CE74}" type="presParOf" srcId="{2D7E4136-9634-4697-B515-62BB6F35943E}" destId="{AFF95ADB-D56D-4517-AD4C-67280F59D529}" srcOrd="5" destOrd="0" presId="urn:microsoft.com/office/officeart/2005/8/layout/hierarchy3#1"/>
    <dgm:cxn modelId="{598D9BDB-5BDF-401D-9346-D27298E23FDD}" type="presParOf" srcId="{2D7E4136-9634-4697-B515-62BB6F35943E}" destId="{F10F37FC-3520-42C4-90EE-07D2A1778D04}" srcOrd="6" destOrd="0" presId="urn:microsoft.com/office/officeart/2005/8/layout/hierarchy3#1"/>
    <dgm:cxn modelId="{4711A933-3A83-49E8-B5F8-9CDA55DC0D64}" type="presParOf" srcId="{2D7E4136-9634-4697-B515-62BB6F35943E}" destId="{8AB6F402-6331-4283-952D-A97A868CD80A}" srcOrd="7" destOrd="0" presId="urn:microsoft.com/office/officeart/2005/8/layout/hierarchy3#1"/>
    <dgm:cxn modelId="{9D6D7AB6-0729-4F2D-8D96-64EE99A49846}" type="presParOf" srcId="{FA3E5FEB-077C-4EC5-882F-49E83D128A38}" destId="{BE49D7BD-F778-4F36-B2C8-4BA456BABE1D}" srcOrd="3" destOrd="0" presId="urn:microsoft.com/office/officeart/2005/8/layout/hierarchy3#1"/>
    <dgm:cxn modelId="{15DC9AE8-EAC3-4468-BA02-20CF8DF1A58F}" type="presParOf" srcId="{BE49D7BD-F778-4F36-B2C8-4BA456BABE1D}" destId="{BF4A2CB0-9E34-427A-AE31-30584B507870}" srcOrd="0" destOrd="0" presId="urn:microsoft.com/office/officeart/2005/8/layout/hierarchy3#1"/>
    <dgm:cxn modelId="{4D657DCB-8978-4A53-BC01-BB67563EF5E1}" type="presParOf" srcId="{BF4A2CB0-9E34-427A-AE31-30584B507870}" destId="{32B878FF-1CED-43F7-8D3D-30F99022F98C}" srcOrd="0" destOrd="0" presId="urn:microsoft.com/office/officeart/2005/8/layout/hierarchy3#1"/>
    <dgm:cxn modelId="{E3BD7B82-38AA-41F8-83AB-0D4721519856}" type="presParOf" srcId="{BF4A2CB0-9E34-427A-AE31-30584B507870}" destId="{F9BFFEA2-5D41-4796-A951-C8BD6302219A}" srcOrd="1" destOrd="0" presId="urn:microsoft.com/office/officeart/2005/8/layout/hierarchy3#1"/>
    <dgm:cxn modelId="{D8E67F1D-4544-4AF7-9810-C7F1CA43DB0D}" type="presParOf" srcId="{BE49D7BD-F778-4F36-B2C8-4BA456BABE1D}" destId="{8FADBF91-D57E-46CC-A9E2-4F22F305A18F}" srcOrd="1" destOrd="0" presId="urn:microsoft.com/office/officeart/2005/8/layout/hierarchy3#1"/>
    <dgm:cxn modelId="{2F54CC4C-009C-4FE6-B560-E6E15AD36A5E}" type="presParOf" srcId="{8FADBF91-D57E-46CC-A9E2-4F22F305A18F}" destId="{193770F9-0323-49A6-8FDE-BC634DBD05C0}" srcOrd="0" destOrd="0" presId="urn:microsoft.com/office/officeart/2005/8/layout/hierarchy3#1"/>
    <dgm:cxn modelId="{95474A17-114F-4D31-8EE4-08BEDC0715FD}" type="presParOf" srcId="{8FADBF91-D57E-46CC-A9E2-4F22F305A18F}" destId="{F0FF504E-720D-4A59-8763-6C6CB1D16B43}" srcOrd="1" destOrd="0" presId="urn:microsoft.com/office/officeart/2005/8/layout/hierarchy3#1"/>
    <dgm:cxn modelId="{811CDA65-BD7E-4980-AAD6-1EBFDF4540C9}" type="presParOf" srcId="{8FADBF91-D57E-46CC-A9E2-4F22F305A18F}" destId="{92E528C5-624F-48FD-8D31-8D3F6129FAF3}" srcOrd="2" destOrd="0" presId="urn:microsoft.com/office/officeart/2005/8/layout/hierarchy3#1"/>
    <dgm:cxn modelId="{E4CCA7AA-B92D-49A4-A99B-DCFF0B341749}" type="presParOf" srcId="{8FADBF91-D57E-46CC-A9E2-4F22F305A18F}" destId="{B0E3523E-18E2-49C7-84CC-AF09D12658CB}" srcOrd="3" destOrd="0" presId="urn:microsoft.com/office/officeart/2005/8/layout/hierarchy3#1"/>
    <dgm:cxn modelId="{C4564EC3-75A6-406F-BCB5-913504F024DA}" type="presParOf" srcId="{8FADBF91-D57E-46CC-A9E2-4F22F305A18F}" destId="{4807DFF1-2804-4C5F-BDD2-5F9DB3F51B1D}" srcOrd="4" destOrd="0" presId="urn:microsoft.com/office/officeart/2005/8/layout/hierarchy3#1"/>
    <dgm:cxn modelId="{946455AC-9186-4320-A524-32C93ACF7BDA}" type="presParOf" srcId="{8FADBF91-D57E-46CC-A9E2-4F22F305A18F}" destId="{F523E519-A5B4-4EF1-92E8-1D5C5CE8F218}" srcOrd="5" destOrd="0" presId="urn:microsoft.com/office/officeart/2005/8/layout/hierarchy3#1"/>
    <dgm:cxn modelId="{AF3AE51F-7407-4C16-8506-9B720706FB58}" type="presParOf" srcId="{8FADBF91-D57E-46CC-A9E2-4F22F305A18F}" destId="{1F6DA4AD-0BA9-4338-8FA7-03427C0D8DC2}" srcOrd="6" destOrd="0" presId="urn:microsoft.com/office/officeart/2005/8/layout/hierarchy3#1"/>
    <dgm:cxn modelId="{639D7562-E9E5-4627-865E-E0ED382686CA}" type="presParOf" srcId="{8FADBF91-D57E-46CC-A9E2-4F22F305A18F}" destId="{744A4501-5D6D-44C7-8B3F-7524D7B63A0C}" srcOrd="7" destOrd="0" presId="urn:microsoft.com/office/officeart/2005/8/layout/hierarchy3#1"/>
    <dgm:cxn modelId="{FAEF1C85-76E1-4DEF-B662-5088D5637EDF}" type="presParOf" srcId="{FA3E5FEB-077C-4EC5-882F-49E83D128A38}" destId="{091165DB-8E56-4039-ADE4-83C0D437B190}" srcOrd="4" destOrd="0" presId="urn:microsoft.com/office/officeart/2005/8/layout/hierarchy3#1"/>
    <dgm:cxn modelId="{82C0F110-10EE-462A-A81E-45D116B56CB4}" type="presParOf" srcId="{091165DB-8E56-4039-ADE4-83C0D437B190}" destId="{C2258BDB-3B08-43EF-9581-F79514BB750C}" srcOrd="0" destOrd="0" presId="urn:microsoft.com/office/officeart/2005/8/layout/hierarchy3#1"/>
    <dgm:cxn modelId="{F03AFF81-2545-4919-B0A6-80F0A44AA5A2}" type="presParOf" srcId="{C2258BDB-3B08-43EF-9581-F79514BB750C}" destId="{7FF8D575-672B-4D25-85A8-7F345E4C8C37}" srcOrd="0" destOrd="0" presId="urn:microsoft.com/office/officeart/2005/8/layout/hierarchy3#1"/>
    <dgm:cxn modelId="{E9028413-C7F7-4151-9587-07D4824CFEF8}" type="presParOf" srcId="{C2258BDB-3B08-43EF-9581-F79514BB750C}" destId="{AF5598D5-2B2E-41DA-9EC8-8811864936CC}" srcOrd="1" destOrd="0" presId="urn:microsoft.com/office/officeart/2005/8/layout/hierarchy3#1"/>
    <dgm:cxn modelId="{162DCF31-085D-404B-AAC3-AF4DA007238D}" type="presParOf" srcId="{091165DB-8E56-4039-ADE4-83C0D437B190}" destId="{4128BBCE-EDAE-4B9F-A914-14E7A338CE07}" srcOrd="1" destOrd="0" presId="urn:microsoft.com/office/officeart/2005/8/layout/hierarchy3#1"/>
    <dgm:cxn modelId="{4FF2CE71-2B3C-4224-884F-206F07A0840C}" type="presParOf" srcId="{4128BBCE-EDAE-4B9F-A914-14E7A338CE07}" destId="{03E01F76-2CCE-48F2-AA18-62B3E7A69B6D}" srcOrd="0" destOrd="0" presId="urn:microsoft.com/office/officeart/2005/8/layout/hierarchy3#1"/>
    <dgm:cxn modelId="{F0B89EA4-29A2-445D-B924-F187833F167C}" type="presParOf" srcId="{4128BBCE-EDAE-4B9F-A914-14E7A338CE07}" destId="{B2514681-320E-4335-B869-143F1E357AD0}" srcOrd="1" destOrd="0" presId="urn:microsoft.com/office/officeart/2005/8/layout/hierarchy3#1"/>
    <dgm:cxn modelId="{3F1C8731-823D-4CCB-BE1A-24A8BCA0B55E}" type="presParOf" srcId="{FA3E5FEB-077C-4EC5-882F-49E83D128A38}" destId="{78721475-24AC-486C-947F-8E4A814CEE67}" srcOrd="5" destOrd="0" presId="urn:microsoft.com/office/officeart/2005/8/layout/hierarchy3#1"/>
    <dgm:cxn modelId="{CA3ACB1B-8617-4BEA-BDF0-BAFE1EF417B4}" type="presParOf" srcId="{78721475-24AC-486C-947F-8E4A814CEE67}" destId="{92A2E0DB-D07E-4F77-9E88-2E26838E7EC6}" srcOrd="0" destOrd="0" presId="urn:microsoft.com/office/officeart/2005/8/layout/hierarchy3#1"/>
    <dgm:cxn modelId="{D73FE574-668A-405F-9EBB-66F8766FA9A2}" type="presParOf" srcId="{92A2E0DB-D07E-4F77-9E88-2E26838E7EC6}" destId="{9C7AAB02-EB80-40C4-AAE0-351833EA4264}" srcOrd="0" destOrd="0" presId="urn:microsoft.com/office/officeart/2005/8/layout/hierarchy3#1"/>
    <dgm:cxn modelId="{634CD0F6-AEED-4C6E-9E20-5418EED4E190}" type="presParOf" srcId="{92A2E0DB-D07E-4F77-9E88-2E26838E7EC6}" destId="{B7C0A157-0512-41B4-A573-D4A08089D51E}" srcOrd="1" destOrd="0" presId="urn:microsoft.com/office/officeart/2005/8/layout/hierarchy3#1"/>
    <dgm:cxn modelId="{2215EA4C-67FA-4535-9F45-FB1D7D2A0A6D}" type="presParOf" srcId="{78721475-24AC-486C-947F-8E4A814CEE67}" destId="{B07D15C9-2B4F-426E-9940-B01C73C734A0}" srcOrd="1" destOrd="0" presId="urn:microsoft.com/office/officeart/2005/8/layout/hierarchy3#1"/>
    <dgm:cxn modelId="{8B1048FB-9B55-4DD1-B3EE-02F781A9A210}" type="presParOf" srcId="{B07D15C9-2B4F-426E-9940-B01C73C734A0}" destId="{43CAB579-A9A9-48A3-B763-C76459A7335D}" srcOrd="0" destOrd="0" presId="urn:microsoft.com/office/officeart/2005/8/layout/hierarchy3#1"/>
    <dgm:cxn modelId="{DBC6D1D7-3573-423B-B381-3E36546150B8}" type="presParOf" srcId="{B07D15C9-2B4F-426E-9940-B01C73C734A0}" destId="{DFF7D326-B9B7-4CB0-80AA-A059BEAC5FE2}" srcOrd="1" destOrd="0" presId="urn:microsoft.com/office/officeart/2005/8/layout/hierarchy3#1"/>
    <dgm:cxn modelId="{8E41948D-7CED-46A5-A3BC-E01CA27B06E7}" type="presParOf" srcId="{B07D15C9-2B4F-426E-9940-B01C73C734A0}" destId="{1B56D38E-927D-4210-96B1-2AE6E8593664}" srcOrd="2" destOrd="0" presId="urn:microsoft.com/office/officeart/2005/8/layout/hierarchy3#1"/>
    <dgm:cxn modelId="{3ED26151-ABD8-4259-A93A-8439A895218E}" type="presParOf" srcId="{B07D15C9-2B4F-426E-9940-B01C73C734A0}" destId="{8996D3CF-748E-463E-BD86-FDF361A9626B}" srcOrd="3" destOrd="0" presId="urn:microsoft.com/office/officeart/2005/8/layout/hierarchy3#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2" loCatId="hierarchy" qsTypeId="urn:microsoft.com/office/officeart/2005/8/quickstyle/simple3#2" qsCatId="simple" csTypeId="urn:microsoft.com/office/officeart/2005/8/colors/colorful1#5"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诊断结果</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24C11F02-3249-4A2C-B18F-47D63C00A93D}" type="presOf" srcId="{46C3EBED-C1FE-4B78-A5C0-C69C3075D369}" destId="{7FF8D575-672B-4D25-85A8-7F345E4C8C37}" srcOrd="0" destOrd="0" presId="urn:microsoft.com/office/officeart/2005/8/layout/hierarchy3#2"/>
    <dgm:cxn modelId="{E3585C06-1833-4EE6-A366-2C1B4D0D384A}" type="presOf" srcId="{66EF87B2-5C53-453E-A21E-F0D0034B3DCA}" destId="{70245D1E-2460-41D9-85DC-661556166F97}" srcOrd="0" destOrd="0" presId="urn:microsoft.com/office/officeart/2005/8/layout/hierarchy3#2"/>
    <dgm:cxn modelId="{51BB0307-F4D0-4AD0-ACF6-E288CA86221D}" type="presOf" srcId="{C2D6FFF5-ABE0-47CF-AC06-8AEBA425EA2C}" destId="{BB23E842-6124-4EC3-8045-B259E625DFF0}" srcOrd="0" destOrd="0" presId="urn:microsoft.com/office/officeart/2005/8/layout/hierarchy3#2"/>
    <dgm:cxn modelId="{2F70940A-D572-447F-8A3C-D84A11E9FC54}" type="presOf" srcId="{F5325B5B-E799-4B88-BBFE-09D8A83BA24F}" destId="{F523E519-A5B4-4EF1-92E8-1D5C5CE8F218}" srcOrd="0" destOrd="0" presId="urn:microsoft.com/office/officeart/2005/8/layout/hierarchy3#2"/>
    <dgm:cxn modelId="{36960C0F-618D-405D-BA5C-D3867FC2CE33}" type="presOf" srcId="{16DFA0EB-DDC6-4E95-8E98-00FD1584FCB6}" destId="{03E01F76-2CCE-48F2-AA18-62B3E7A69B6D}" srcOrd="0" destOrd="0" presId="urn:microsoft.com/office/officeart/2005/8/layout/hierarchy3#2"/>
    <dgm:cxn modelId="{1A296F0F-9093-4466-AAE6-A7113435744E}" type="presOf" srcId="{2331F065-8D31-45F0-8998-7033A5D40391}" destId="{82FA47CF-62A8-42EF-9D3B-1940D280E628}" srcOrd="0" destOrd="0" presId="urn:microsoft.com/office/officeart/2005/8/layout/hierarchy3#2"/>
    <dgm:cxn modelId="{78BB5D10-7407-4100-B3F2-F5BED4A8E4A5}" srcId="{46C3EBED-C1FE-4B78-A5C0-C69C3075D369}" destId="{5814A566-8F15-4ECE-A4DC-9109E2BE7744}" srcOrd="0" destOrd="0" parTransId="{16DFA0EB-DDC6-4E95-8E98-00FD1584FCB6}" sibTransId="{BD6AF182-5142-4E27-92E8-94A673C3904B}"/>
    <dgm:cxn modelId="{8EF72914-710F-47F1-BD5F-0E88E6219EB6}" type="presOf" srcId="{D802D8DA-135C-48C9-9760-FAF22A71B479}" destId="{1F6DA4AD-0BA9-4338-8FA7-03427C0D8DC2}" srcOrd="0" destOrd="0" presId="urn:microsoft.com/office/officeart/2005/8/layout/hierarchy3#2"/>
    <dgm:cxn modelId="{2294B117-CD5A-450C-8714-3D0B139CDBEC}" srcId="{49492F3F-B55F-4FC8-9E23-8C73E1D1BA3C}" destId="{46C3EBED-C1FE-4B78-A5C0-C69C3075D369}" srcOrd="4" destOrd="0" parTransId="{FA760EE7-0C29-45EA-94A4-D8E2B6B7C060}" sibTransId="{27F1C554-4101-4D57-B370-1AD231FA902D}"/>
    <dgm:cxn modelId="{B41D9F1F-0543-4722-8304-46A4E80CE373}" type="presOf" srcId="{49492F3F-B55F-4FC8-9E23-8C73E1D1BA3C}" destId="{FA3E5FEB-077C-4EC5-882F-49E83D128A38}" srcOrd="0" destOrd="0" presId="urn:microsoft.com/office/officeart/2005/8/layout/hierarchy3#2"/>
    <dgm:cxn modelId="{D4AAF120-8984-4A8C-8F1A-A1343D106284}" srcId="{2A3C13C8-5C84-4FC9-BAF4-046F5EE5AC31}" destId="{C73C9C17-DE20-4C0A-939C-4F095147642A}" srcOrd="1" destOrd="0" parTransId="{94F5DE59-0BEA-4EA6-96ED-3284BD6FCE14}" sibTransId="{605D958D-301D-48B5-9D73-B6BDC9914735}"/>
    <dgm:cxn modelId="{C593B82B-CF24-4E4D-BD11-55DD9FC36C31}" type="presOf" srcId="{C2D6FFF5-ABE0-47CF-AC06-8AEBA425EA2C}" destId="{19CDA36F-41EF-4650-A3FF-01D73049E04F}" srcOrd="1" destOrd="0" presId="urn:microsoft.com/office/officeart/2005/8/layout/hierarchy3#2"/>
    <dgm:cxn modelId="{35E5A72E-EE2A-4ED1-897B-8FEFE0C07A3E}" type="presOf" srcId="{4052F826-345D-4B28-90A4-B89413F77CA5}" destId="{D03EBACA-5D27-40BC-8105-DF54719D7861}" srcOrd="0" destOrd="0" presId="urn:microsoft.com/office/officeart/2005/8/layout/hierarchy3#2"/>
    <dgm:cxn modelId="{CE00B92F-5AE2-4727-B429-1484BC19472A}" type="presOf" srcId="{F857272D-0FAE-4A69-A548-D303E40D64EF}" destId="{C699E933-565E-4A24-A968-D838E4E75DCE}" srcOrd="1" destOrd="0" presId="urn:microsoft.com/office/officeart/2005/8/layout/hierarchy3#2"/>
    <dgm:cxn modelId="{3009D536-FCC3-4ADA-837E-6986B71BF993}" type="presOf" srcId="{F43235C7-34B4-4CC6-959C-7E9B22461C09}" destId="{8AB6F402-6331-4283-952D-A97A868CD80A}" srcOrd="0" destOrd="0" presId="urn:microsoft.com/office/officeart/2005/8/layout/hierarchy3#2"/>
    <dgm:cxn modelId="{2D3EFC36-D479-4563-81DE-EF023003718F}" type="presOf" srcId="{03C22A59-3B9F-4762-B75A-8BF15E3A3230}" destId="{4807DFF1-2804-4C5F-BDD2-5F9DB3F51B1D}" srcOrd="0" destOrd="0" presId="urn:microsoft.com/office/officeart/2005/8/layout/hierarchy3#2"/>
    <dgm:cxn modelId="{F8763A38-0CDC-4077-BDD2-0860E6D30516}" srcId="{F857272D-0FAE-4A69-A548-D303E40D64EF}" destId="{16D118F0-B50F-4729-AA80-1FEC4E57CCEC}" srcOrd="2" destOrd="0" parTransId="{EB3EB1AF-2EE0-499D-B706-488D496BA6CA}" sibTransId="{8E050DF3-1B0D-421B-AA34-3ACE45E02106}"/>
    <dgm:cxn modelId="{73DCB940-CBE0-4429-9FA0-F23F447A24D3}" type="presOf" srcId="{46C3EBED-C1FE-4B78-A5C0-C69C3075D369}" destId="{AF5598D5-2B2E-41DA-9EC8-8811864936CC}" srcOrd="1" destOrd="0" presId="urn:microsoft.com/office/officeart/2005/8/layout/hierarchy3#2"/>
    <dgm:cxn modelId="{A810AA5E-C270-4956-9BD8-CD617DB59C63}" type="presOf" srcId="{200B7667-64D5-4D15-88D2-1E730777CBE1}" destId="{193770F9-0323-49A6-8FDE-BC634DBD05C0}" srcOrd="0" destOrd="0" presId="urn:microsoft.com/office/officeart/2005/8/layout/hierarchy3#2"/>
    <dgm:cxn modelId="{647E5E60-DDF5-41F1-B932-55EF70F19B63}" type="presOf" srcId="{10ACD37D-D087-4009-B469-A7B7EC1DC885}" destId="{B0E3523E-18E2-49C7-84CC-AF09D12658CB}" srcOrd="0" destOrd="0" presId="urn:microsoft.com/office/officeart/2005/8/layout/hierarchy3#2"/>
    <dgm:cxn modelId="{73CD7741-D07D-483F-A435-CC0ADFDE5F93}" type="presOf" srcId="{EB3EB1AF-2EE0-499D-B706-488D496BA6CA}" destId="{83924A16-42B2-4168-A880-936C322C70A6}" srcOrd="0" destOrd="0" presId="urn:microsoft.com/office/officeart/2005/8/layout/hierarchy3#2"/>
    <dgm:cxn modelId="{BCF14F62-3191-4CDD-81AE-41915A386C19}" type="presOf" srcId="{9C83C550-E2EF-4308-A986-81D34FA35E86}" destId="{20FFE1C6-358E-4614-B590-04CFD7C4728F}" srcOrd="0" destOrd="0" presId="urn:microsoft.com/office/officeart/2005/8/layout/hierarchy3#2"/>
    <dgm:cxn modelId="{135E9962-651C-4564-A604-8876917AF42C}" type="presOf" srcId="{F857272D-0FAE-4A69-A548-D303E40D64EF}" destId="{F8FAB9C2-3248-4FBB-9880-20D28BE56E0B}" srcOrd="0" destOrd="0" presId="urn:microsoft.com/office/officeart/2005/8/layout/hierarchy3#2"/>
    <dgm:cxn modelId="{6E978866-34C0-4C20-B684-570EB3698650}" type="presOf" srcId="{33D6B9E8-31CD-4C1E-BBEF-392EDE7284D5}" destId="{AFF95ADB-D56D-4517-AD4C-67280F59D529}" srcOrd="0" destOrd="0" presId="urn:microsoft.com/office/officeart/2005/8/layout/hierarchy3#2"/>
    <dgm:cxn modelId="{B3FDE148-F8E3-4171-B8AF-A21EDA608707}" srcId="{2A3C13C8-5C84-4FC9-BAF4-046F5EE5AC31}" destId="{4E42A736-3487-4266-97C1-630E94A0BB66}" srcOrd="0" destOrd="0" parTransId="{0B29C258-7FFF-4799-9DB0-9B2A22B4A4FA}" sibTransId="{0256CC6C-11ED-4661-BEEC-9D72D66A139B}"/>
    <dgm:cxn modelId="{3E41596C-117B-4D5E-A20D-0CDC341E7959}" type="presOf" srcId="{2A3C13C8-5C84-4FC9-BAF4-046F5EE5AC31}" destId="{9C7AAB02-EB80-40C4-AAE0-351833EA4264}" srcOrd="0" destOrd="0" presId="urn:microsoft.com/office/officeart/2005/8/layout/hierarchy3#2"/>
    <dgm:cxn modelId="{AC133252-8923-4B27-A50D-76E44F882ECC}" srcId="{66EF87B2-5C53-453E-A21E-F0D0034B3DCA}" destId="{28A0C4FB-42D2-45C0-A7F2-1D2ECD6903F2}" srcOrd="2" destOrd="0" parTransId="{8527B36E-6242-479E-B454-65CFD0A2CA58}" sibTransId="{C0B96AD2-6CA5-4676-8F7F-103C6E68BA9A}"/>
    <dgm:cxn modelId="{DE3D5152-6494-4F27-A747-DA9B4C3CCAB8}" type="presOf" srcId="{0C8CAEE9-E308-4EB3-8AE9-9D7C7A706EFF}" destId="{6CDDA229-3B8F-456F-A7FB-207246A5E18B}" srcOrd="0" destOrd="0" presId="urn:microsoft.com/office/officeart/2005/8/layout/hierarchy3#2"/>
    <dgm:cxn modelId="{41A25575-0D52-41F8-B6DF-460B987FA12C}" type="presOf" srcId="{B2BD9991-659B-4A7C-8501-98C7DCCEF76F}" destId="{F90B7372-C401-4239-B6BE-22F610214D95}" srcOrd="0" destOrd="0" presId="urn:microsoft.com/office/officeart/2005/8/layout/hierarchy3#2"/>
    <dgm:cxn modelId="{B523FB78-A95B-4E66-BD80-FB7AFFD63E66}" type="presOf" srcId="{C73C9C17-DE20-4C0A-939C-4F095147642A}" destId="{8996D3CF-748E-463E-BD86-FDF361A9626B}" srcOrd="0" destOrd="0" presId="urn:microsoft.com/office/officeart/2005/8/layout/hierarchy3#2"/>
    <dgm:cxn modelId="{D0DF467D-25A6-437A-94F8-FCE409FFF383}" type="presOf" srcId="{4E42A736-3487-4266-97C1-630E94A0BB66}" destId="{DFF7D326-B9B7-4CB0-80AA-A059BEAC5FE2}" srcOrd="0" destOrd="0" presId="urn:microsoft.com/office/officeart/2005/8/layout/hierarchy3#2"/>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D7EF084-2E4C-4BB2-B08C-C8DE940F7960}" srcId="{F857272D-0FAE-4A69-A548-D303E40D64EF}" destId="{BDE5217C-E22C-4651-AD72-FAE8F6A3FE0E}" srcOrd="0" destOrd="0" parTransId="{87CA656C-65CF-41A7-8195-235D6820ACE5}" sibTransId="{8AA7C2AC-936C-48E6-9BFB-3492FA11E163}"/>
    <dgm:cxn modelId="{53E5A187-97C4-42FD-9B48-7ADB137FC4E9}" srcId="{49492F3F-B55F-4FC8-9E23-8C73E1D1BA3C}" destId="{8DAC2233-6DC1-492B-AB3D-B7894DD03A7C}" srcOrd="3" destOrd="0" parTransId="{DC7C1F9A-E1F5-4C5E-8F2D-ED18F59C23D2}" sibTransId="{B186F3D1-53BA-451F-9759-A07B20A23FF7}"/>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A400309E-3A39-47ED-938B-2013B73E52D9}" type="presOf" srcId="{26A56A0E-B22A-4BF3-A40B-2731900EB3AF}" destId="{92E528C5-624F-48FD-8D31-8D3F6129FAF3}" srcOrd="0" destOrd="0" presId="urn:microsoft.com/office/officeart/2005/8/layout/hierarchy3#2"/>
    <dgm:cxn modelId="{A5F6A29F-E497-4AD1-A127-64D40D7D0AF8}" type="presOf" srcId="{8527B36E-6242-479E-B454-65CFD0A2CA58}" destId="{D5421ED1-479D-41E6-A04C-8A657027928E}" srcOrd="0" destOrd="0" presId="urn:microsoft.com/office/officeart/2005/8/layout/hierarchy3#2"/>
    <dgm:cxn modelId="{B38B71A1-CB2B-489E-BCBB-FED5A9A96910}" type="presOf" srcId="{66EF87B2-5C53-453E-A21E-F0D0034B3DCA}" destId="{60B4382B-E260-4D68-8458-F98DC8BABE0F}" srcOrd="1" destOrd="0" presId="urn:microsoft.com/office/officeart/2005/8/layout/hierarchy3#2"/>
    <dgm:cxn modelId="{37290BA4-5CE0-4C4D-A1F7-AFA9669AD0C8}" srcId="{8DAC2233-6DC1-492B-AB3D-B7894DD03A7C}" destId="{BC2EF137-EF7C-4AD5-8244-66443D85544B}" srcOrd="0" destOrd="0" parTransId="{200B7667-64D5-4D15-88D2-1E730777CBE1}" sibTransId="{5BD3268B-C5F2-4C36-BEB0-4039956520B4}"/>
    <dgm:cxn modelId="{37D1B4A7-507E-432C-AE3B-F318CBF42846}" type="presOf" srcId="{2A3C13C8-5C84-4FC9-BAF4-046F5EE5AC31}" destId="{B7C0A157-0512-41B4-A573-D4A08089D51E}" srcOrd="1" destOrd="0" presId="urn:microsoft.com/office/officeart/2005/8/layout/hierarchy3#2"/>
    <dgm:cxn modelId="{A1610DAA-FD81-47C7-AB1A-A655F329331B}" type="presOf" srcId="{CBD7A3DC-B289-4A10-BDA8-F06138951EDB}" destId="{F10F37FC-3520-42C4-90EE-07D2A1778D04}" srcOrd="0" destOrd="0" presId="urn:microsoft.com/office/officeart/2005/8/layout/hierarchy3#2"/>
    <dgm:cxn modelId="{7EBE70AB-DC2D-439F-A1EC-A0C20E33ED21}" type="presOf" srcId="{28A0C4FB-42D2-45C0-A7F2-1D2ECD6903F2}" destId="{62B479D3-18D7-4CB5-968E-B4A2A7AF186E}" srcOrd="0" destOrd="0" presId="urn:microsoft.com/office/officeart/2005/8/layout/hierarchy3#2"/>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6F93F5AF-3B28-4CAC-BCCF-3C1A99DD397B}" type="presOf" srcId="{16D118F0-B50F-4729-AA80-1FEC4E57CCEC}" destId="{1F9787C2-6644-4F68-83E0-00879FB46C76}" srcOrd="0" destOrd="0" presId="urn:microsoft.com/office/officeart/2005/8/layout/hierarchy3#2"/>
    <dgm:cxn modelId="{DE9308B2-2090-47C2-87F2-AE9B5CEA6B96}" type="presOf" srcId="{F3D18A2F-37BA-4B68-9C93-CDA12000DE8A}" destId="{D74EC51A-6E6D-4FC0-84CC-D3FC2FD752ED}" srcOrd="0" destOrd="0" presId="urn:microsoft.com/office/officeart/2005/8/layout/hierarchy3#2"/>
    <dgm:cxn modelId="{34B1ABB4-FA0F-4A5E-90A5-DD2054C2400F}" type="presOf" srcId="{5814A566-8F15-4ECE-A4DC-9109E2BE7744}" destId="{B2514681-320E-4335-B869-143F1E357AD0}" srcOrd="0" destOrd="0" presId="urn:microsoft.com/office/officeart/2005/8/layout/hierarchy3#2"/>
    <dgm:cxn modelId="{0C952DBD-2233-47BB-9AAA-3A1A78E038AE}" srcId="{8DAC2233-6DC1-492B-AB3D-B7894DD03A7C}" destId="{10ACD37D-D087-4009-B469-A7B7EC1DC885}" srcOrd="1" destOrd="0" parTransId="{26A56A0E-B22A-4BF3-A40B-2731900EB3AF}" sibTransId="{5EAC09EB-2800-4A62-B61D-63D0C1D44B15}"/>
    <dgm:cxn modelId="{332C69C0-6D6C-4151-A62F-8CF7DA177E51}" type="presOf" srcId="{BDE5217C-E22C-4651-AD72-FAE8F6A3FE0E}" destId="{011CE70D-2818-4524-BB7D-B5C036042B3D}" srcOrd="0" destOrd="0" presId="urn:microsoft.com/office/officeart/2005/8/layout/hierarchy3#2"/>
    <dgm:cxn modelId="{2D63DBC3-9FCD-421E-ADCB-E2532894E61D}" type="presOf" srcId="{589073F5-6152-4B69-BD62-D5D50D4B17B6}" destId="{1C6F4A36-99BF-47A2-B580-2D277E590DB9}" srcOrd="0" destOrd="0" presId="urn:microsoft.com/office/officeart/2005/8/layout/hierarchy3#2"/>
    <dgm:cxn modelId="{6B16EEC4-D709-476F-BE23-3E2190B22070}" type="presOf" srcId="{A1C21209-9BE2-4257-8849-11E949264582}" destId="{CCECED17-4E28-4626-8A9B-52E2076C4304}" srcOrd="0" destOrd="0" presId="urn:microsoft.com/office/officeart/2005/8/layout/hierarchy3#2"/>
    <dgm:cxn modelId="{7201B1C5-DAD9-481E-B36A-1C583998EB34}" srcId="{49492F3F-B55F-4FC8-9E23-8C73E1D1BA3C}" destId="{2A3C13C8-5C84-4FC9-BAF4-046F5EE5AC31}" srcOrd="5" destOrd="0" parTransId="{A02B94DA-11CB-43FB-BADF-E00CCDF29F8D}" sibTransId="{F93B2891-C4B7-4B0A-8C58-22A9961A520D}"/>
    <dgm:cxn modelId="{E053FAC5-9713-4E6B-B0C6-CB75055540D0}" type="presOf" srcId="{8DAC2233-6DC1-492B-AB3D-B7894DD03A7C}" destId="{32B878FF-1CED-43F7-8D3D-30F99022F98C}" srcOrd="0" destOrd="0" presId="urn:microsoft.com/office/officeart/2005/8/layout/hierarchy3#2"/>
    <dgm:cxn modelId="{E0F7D8CB-7C7D-48C6-A0BC-D02F7FACBFEA}" type="presOf" srcId="{87CA656C-65CF-41A7-8195-235D6820ACE5}" destId="{F8A2C9EB-34C6-4C58-A8AE-8B8EB7DB3828}" srcOrd="0" destOrd="0" presId="urn:microsoft.com/office/officeart/2005/8/layout/hierarchy3#2"/>
    <dgm:cxn modelId="{2E8179D1-9D1B-4EA1-8B8F-2AFFE6AF40B1}" type="presOf" srcId="{419C07E2-EB2B-4D5C-BCC8-EF27A7E7B4E1}" destId="{759F4C87-852A-4DF5-A5D7-6499A8185338}" srcOrd="0" destOrd="0" presId="urn:microsoft.com/office/officeart/2005/8/layout/hierarchy3#2"/>
    <dgm:cxn modelId="{9761CFD8-FC7E-4389-A7DF-59F4E7ADA916}" type="presOf" srcId="{8DAC2233-6DC1-492B-AB3D-B7894DD03A7C}" destId="{F9BFFEA2-5D41-4796-A951-C8BD6302219A}" srcOrd="1" destOrd="0" presId="urn:microsoft.com/office/officeart/2005/8/layout/hierarchy3#2"/>
    <dgm:cxn modelId="{987C13DA-2A60-4BD6-8F2E-AE320E4C301A}" type="presOf" srcId="{0B29C258-7FFF-4799-9DB0-9B2A22B4A4FA}" destId="{43CAB579-A9A9-48A3-B763-C76459A7335D}" srcOrd="0" destOrd="0" presId="urn:microsoft.com/office/officeart/2005/8/layout/hierarchy3#2"/>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C2CEF6E4-235C-4F71-90DE-88D4D4C46E82}" type="presOf" srcId="{BC2EF137-EF7C-4AD5-8244-66443D85544B}" destId="{F0FF504E-720D-4A59-8763-6C6CB1D16B43}" srcOrd="0" destOrd="0" presId="urn:microsoft.com/office/officeart/2005/8/layout/hierarchy3#2"/>
    <dgm:cxn modelId="{8BDACBE6-9871-4871-9C98-971C5526C8D2}" type="presOf" srcId="{FB9A3692-3E50-46A8-987B-063FC1923463}" destId="{744DBA7C-8B47-4001-B9DA-37D28E3BB69F}" srcOrd="0" destOrd="0" presId="urn:microsoft.com/office/officeart/2005/8/layout/hierarchy3#2"/>
    <dgm:cxn modelId="{641638E7-3E08-4B3B-9C04-8C33EE5C32BA}" type="presOf" srcId="{94F5DE59-0BEA-4EA6-96ED-3284BD6FCE14}" destId="{1B56D38E-927D-4210-96B1-2AE6E8593664}" srcOrd="0" destOrd="0" presId="urn:microsoft.com/office/officeart/2005/8/layout/hierarchy3#2"/>
    <dgm:cxn modelId="{04173DEC-4AAE-4A18-9071-A7A1CEA46FCB}" type="presOf" srcId="{68C6F681-E157-4E8D-A083-0A8CF98B529B}" destId="{115AA4EA-FE82-4AF8-953C-CB8F3361C269}" srcOrd="0" destOrd="0" presId="urn:microsoft.com/office/officeart/2005/8/layout/hierarchy3#2"/>
    <dgm:cxn modelId="{86E452EE-A6E9-4A5B-A747-3902FBB25454}" srcId="{49492F3F-B55F-4FC8-9E23-8C73E1D1BA3C}" destId="{F857272D-0FAE-4A69-A548-D303E40D64EF}" srcOrd="1" destOrd="0" parTransId="{E9992957-86F6-489B-B07B-4EE59EEEC21D}" sibTransId="{2FEF1C53-A957-4276-9070-57C0F05E67FE}"/>
    <dgm:cxn modelId="{A49B0CF1-12B7-44B1-B77D-BF6C0CAC70C3}" type="presOf" srcId="{26E85CD6-0128-4F0E-90B3-7CC813DB4311}" destId="{744A4501-5D6D-44C7-8B3F-7524D7B63A0C}" srcOrd="0" destOrd="0" presId="urn:microsoft.com/office/officeart/2005/8/layout/hierarchy3#2"/>
    <dgm:cxn modelId="{FEBD67B6-0DE4-4D8C-A095-864FF6809EED}" type="presParOf" srcId="{FA3E5FEB-077C-4EC5-882F-49E83D128A38}" destId="{514B45FD-03A9-4ED9-9943-12AEF21E98E0}" srcOrd="0" destOrd="0" presId="urn:microsoft.com/office/officeart/2005/8/layout/hierarchy3#2"/>
    <dgm:cxn modelId="{A17892E1-DA27-448A-971D-7912C74A0203}" type="presParOf" srcId="{514B45FD-03A9-4ED9-9943-12AEF21E98E0}" destId="{9525D6E7-D33A-454C-9ABC-C193E3AA5C5D}" srcOrd="0" destOrd="0" presId="urn:microsoft.com/office/officeart/2005/8/layout/hierarchy3#2"/>
    <dgm:cxn modelId="{533F8E7B-5A50-4F59-9E0B-78B02819AB8A}" type="presParOf" srcId="{9525D6E7-D33A-454C-9ABC-C193E3AA5C5D}" destId="{70245D1E-2460-41D9-85DC-661556166F97}" srcOrd="0" destOrd="0" presId="urn:microsoft.com/office/officeart/2005/8/layout/hierarchy3#2"/>
    <dgm:cxn modelId="{B92E6EC6-BF89-46B2-A95E-CAE4F61CAB83}" type="presParOf" srcId="{9525D6E7-D33A-454C-9ABC-C193E3AA5C5D}" destId="{60B4382B-E260-4D68-8458-F98DC8BABE0F}" srcOrd="1" destOrd="0" presId="urn:microsoft.com/office/officeart/2005/8/layout/hierarchy3#2"/>
    <dgm:cxn modelId="{FA058C71-0156-416F-8208-1DCE0B2A4154}" type="presParOf" srcId="{514B45FD-03A9-4ED9-9943-12AEF21E98E0}" destId="{EE013D46-DDB4-478B-A1C2-300C20986F05}" srcOrd="1" destOrd="0" presId="urn:microsoft.com/office/officeart/2005/8/layout/hierarchy3#2"/>
    <dgm:cxn modelId="{35886983-C17F-4AE5-80D8-EA163CA6BEFB}" type="presParOf" srcId="{EE013D46-DDB4-478B-A1C2-300C20986F05}" destId="{744DBA7C-8B47-4001-B9DA-37D28E3BB69F}" srcOrd="0" destOrd="0" presId="urn:microsoft.com/office/officeart/2005/8/layout/hierarchy3#2"/>
    <dgm:cxn modelId="{8EA78CDB-FD2F-4CB6-BB04-BCC416A90E15}" type="presParOf" srcId="{EE013D46-DDB4-478B-A1C2-300C20986F05}" destId="{CCECED17-4E28-4626-8A9B-52E2076C4304}" srcOrd="1" destOrd="0" presId="urn:microsoft.com/office/officeart/2005/8/layout/hierarchy3#2"/>
    <dgm:cxn modelId="{FA505D9B-41D2-4368-8052-C064F5402FEC}" type="presParOf" srcId="{EE013D46-DDB4-478B-A1C2-300C20986F05}" destId="{82FA47CF-62A8-42EF-9D3B-1940D280E628}" srcOrd="2" destOrd="0" presId="urn:microsoft.com/office/officeart/2005/8/layout/hierarchy3#2"/>
    <dgm:cxn modelId="{68B43082-C163-4B42-A452-7672536DE241}" type="presParOf" srcId="{EE013D46-DDB4-478B-A1C2-300C20986F05}" destId="{759F4C87-852A-4DF5-A5D7-6499A8185338}" srcOrd="3" destOrd="0" presId="urn:microsoft.com/office/officeart/2005/8/layout/hierarchy3#2"/>
    <dgm:cxn modelId="{CF90016A-B191-408C-97A9-39B639E686DB}" type="presParOf" srcId="{EE013D46-DDB4-478B-A1C2-300C20986F05}" destId="{D5421ED1-479D-41E6-A04C-8A657027928E}" srcOrd="4" destOrd="0" presId="urn:microsoft.com/office/officeart/2005/8/layout/hierarchy3#2"/>
    <dgm:cxn modelId="{A96A1603-0EF6-4A12-8767-E40015855752}" type="presParOf" srcId="{EE013D46-DDB4-478B-A1C2-300C20986F05}" destId="{62B479D3-18D7-4CB5-968E-B4A2A7AF186E}" srcOrd="5" destOrd="0" presId="urn:microsoft.com/office/officeart/2005/8/layout/hierarchy3#2"/>
    <dgm:cxn modelId="{34EDB050-C3E3-422E-829B-F1026D86268C}" type="presParOf" srcId="{FA3E5FEB-077C-4EC5-882F-49E83D128A38}" destId="{9B1706F5-E8FC-44E9-85D9-4F2C3781395B}" srcOrd="1" destOrd="0" presId="urn:microsoft.com/office/officeart/2005/8/layout/hierarchy3#2"/>
    <dgm:cxn modelId="{629D1DAA-E23F-4A67-A895-F8264B1053BB}" type="presParOf" srcId="{9B1706F5-E8FC-44E9-85D9-4F2C3781395B}" destId="{6893DAD6-A41B-407A-B88D-412C6EB6D342}" srcOrd="0" destOrd="0" presId="urn:microsoft.com/office/officeart/2005/8/layout/hierarchy3#2"/>
    <dgm:cxn modelId="{D02709E4-B013-4607-A5A3-8EC42F803962}" type="presParOf" srcId="{6893DAD6-A41B-407A-B88D-412C6EB6D342}" destId="{F8FAB9C2-3248-4FBB-9880-20D28BE56E0B}" srcOrd="0" destOrd="0" presId="urn:microsoft.com/office/officeart/2005/8/layout/hierarchy3#2"/>
    <dgm:cxn modelId="{4A2A6BF2-74C9-44B0-98B8-E16657C8534E}" type="presParOf" srcId="{6893DAD6-A41B-407A-B88D-412C6EB6D342}" destId="{C699E933-565E-4A24-A968-D838E4E75DCE}" srcOrd="1" destOrd="0" presId="urn:microsoft.com/office/officeart/2005/8/layout/hierarchy3#2"/>
    <dgm:cxn modelId="{457A482C-7F4C-49E2-8E6C-22E748BD3D95}" type="presParOf" srcId="{9B1706F5-E8FC-44E9-85D9-4F2C3781395B}" destId="{914FDF87-E69C-4B49-A79F-FC70E387B1A8}" srcOrd="1" destOrd="0" presId="urn:microsoft.com/office/officeart/2005/8/layout/hierarchy3#2"/>
    <dgm:cxn modelId="{C30523B1-EDA0-487A-A71B-06D03E627A45}" type="presParOf" srcId="{914FDF87-E69C-4B49-A79F-FC70E387B1A8}" destId="{F8A2C9EB-34C6-4C58-A8AE-8B8EB7DB3828}" srcOrd="0" destOrd="0" presId="urn:microsoft.com/office/officeart/2005/8/layout/hierarchy3#2"/>
    <dgm:cxn modelId="{7F2637E4-A502-4AC0-B428-62B6C60C79B0}" type="presParOf" srcId="{914FDF87-E69C-4B49-A79F-FC70E387B1A8}" destId="{011CE70D-2818-4524-BB7D-B5C036042B3D}" srcOrd="1" destOrd="0" presId="urn:microsoft.com/office/officeart/2005/8/layout/hierarchy3#2"/>
    <dgm:cxn modelId="{405B5528-9E34-4F98-B06A-7D8B5F5C65A6}" type="presParOf" srcId="{914FDF87-E69C-4B49-A79F-FC70E387B1A8}" destId="{115AA4EA-FE82-4AF8-953C-CB8F3361C269}" srcOrd="2" destOrd="0" presId="urn:microsoft.com/office/officeart/2005/8/layout/hierarchy3#2"/>
    <dgm:cxn modelId="{20FC9740-598E-4674-BB9F-535E040E4705}" type="presParOf" srcId="{914FDF87-E69C-4B49-A79F-FC70E387B1A8}" destId="{1C6F4A36-99BF-47A2-B580-2D277E590DB9}" srcOrd="3" destOrd="0" presId="urn:microsoft.com/office/officeart/2005/8/layout/hierarchy3#2"/>
    <dgm:cxn modelId="{F7FF912F-76A2-4D26-ACF1-2B3EE86FA8BB}" type="presParOf" srcId="{914FDF87-E69C-4B49-A79F-FC70E387B1A8}" destId="{83924A16-42B2-4168-A880-936C322C70A6}" srcOrd="4" destOrd="0" presId="urn:microsoft.com/office/officeart/2005/8/layout/hierarchy3#2"/>
    <dgm:cxn modelId="{43E34434-E6B5-435D-B096-0B222691D2DD}" type="presParOf" srcId="{914FDF87-E69C-4B49-A79F-FC70E387B1A8}" destId="{1F9787C2-6644-4F68-83E0-00879FB46C76}" srcOrd="5" destOrd="0" presId="urn:microsoft.com/office/officeart/2005/8/layout/hierarchy3#2"/>
    <dgm:cxn modelId="{E581B41A-42D6-4885-8001-F46A5BF3836F}" type="presParOf" srcId="{FA3E5FEB-077C-4EC5-882F-49E83D128A38}" destId="{9CE9EE00-A68F-41C8-8DEF-6C9EA54F93B1}" srcOrd="2" destOrd="0" presId="urn:microsoft.com/office/officeart/2005/8/layout/hierarchy3#2"/>
    <dgm:cxn modelId="{E520FDA3-E938-4E3C-A514-CB1BE81778CF}" type="presParOf" srcId="{9CE9EE00-A68F-41C8-8DEF-6C9EA54F93B1}" destId="{BAF2F401-C821-43C9-A763-1DCEF634BD7E}" srcOrd="0" destOrd="0" presId="urn:microsoft.com/office/officeart/2005/8/layout/hierarchy3#2"/>
    <dgm:cxn modelId="{149BE8E0-EB92-4F4A-8B59-CA6B4C0196B5}" type="presParOf" srcId="{BAF2F401-C821-43C9-A763-1DCEF634BD7E}" destId="{BB23E842-6124-4EC3-8045-B259E625DFF0}" srcOrd="0" destOrd="0" presId="urn:microsoft.com/office/officeart/2005/8/layout/hierarchy3#2"/>
    <dgm:cxn modelId="{32935740-FFA7-4B69-89B0-E2F9B24286C7}" type="presParOf" srcId="{BAF2F401-C821-43C9-A763-1DCEF634BD7E}" destId="{19CDA36F-41EF-4650-A3FF-01D73049E04F}" srcOrd="1" destOrd="0" presId="urn:microsoft.com/office/officeart/2005/8/layout/hierarchy3#2"/>
    <dgm:cxn modelId="{DA20A7BF-F677-4A00-A1F9-35244D44C0A5}" type="presParOf" srcId="{9CE9EE00-A68F-41C8-8DEF-6C9EA54F93B1}" destId="{2D7E4136-9634-4697-B515-62BB6F35943E}" srcOrd="1" destOrd="0" presId="urn:microsoft.com/office/officeart/2005/8/layout/hierarchy3#2"/>
    <dgm:cxn modelId="{86B294BD-602A-414B-AC34-8DAF0E4B0FE7}" type="presParOf" srcId="{2D7E4136-9634-4697-B515-62BB6F35943E}" destId="{F90B7372-C401-4239-B6BE-22F610214D95}" srcOrd="0" destOrd="0" presId="urn:microsoft.com/office/officeart/2005/8/layout/hierarchy3#2"/>
    <dgm:cxn modelId="{5029B7A6-261E-4448-9210-C98D6DDDA9F2}" type="presParOf" srcId="{2D7E4136-9634-4697-B515-62BB6F35943E}" destId="{D03EBACA-5D27-40BC-8105-DF54719D7861}" srcOrd="1" destOrd="0" presId="urn:microsoft.com/office/officeart/2005/8/layout/hierarchy3#2"/>
    <dgm:cxn modelId="{43B44FC7-D86B-488E-901A-CB461D1A3021}" type="presParOf" srcId="{2D7E4136-9634-4697-B515-62BB6F35943E}" destId="{20FFE1C6-358E-4614-B590-04CFD7C4728F}" srcOrd="2" destOrd="0" presId="urn:microsoft.com/office/officeart/2005/8/layout/hierarchy3#2"/>
    <dgm:cxn modelId="{C44EE7EA-3FA4-48E6-BDDF-07B1B1DE3CA6}" type="presParOf" srcId="{2D7E4136-9634-4697-B515-62BB6F35943E}" destId="{6CDDA229-3B8F-456F-A7FB-207246A5E18B}" srcOrd="3" destOrd="0" presId="urn:microsoft.com/office/officeart/2005/8/layout/hierarchy3#2"/>
    <dgm:cxn modelId="{700E8E90-6440-4CD6-ACDC-D034B8D65C04}" type="presParOf" srcId="{2D7E4136-9634-4697-B515-62BB6F35943E}" destId="{D74EC51A-6E6D-4FC0-84CC-D3FC2FD752ED}" srcOrd="4" destOrd="0" presId="urn:microsoft.com/office/officeart/2005/8/layout/hierarchy3#2"/>
    <dgm:cxn modelId="{B3A0DFBA-02C1-4457-8C8E-FA28A905179F}" type="presParOf" srcId="{2D7E4136-9634-4697-B515-62BB6F35943E}" destId="{AFF95ADB-D56D-4517-AD4C-67280F59D529}" srcOrd="5" destOrd="0" presId="urn:microsoft.com/office/officeart/2005/8/layout/hierarchy3#2"/>
    <dgm:cxn modelId="{11493835-D4A3-4396-A60D-B2222C26C988}" type="presParOf" srcId="{2D7E4136-9634-4697-B515-62BB6F35943E}" destId="{F10F37FC-3520-42C4-90EE-07D2A1778D04}" srcOrd="6" destOrd="0" presId="urn:microsoft.com/office/officeart/2005/8/layout/hierarchy3#2"/>
    <dgm:cxn modelId="{F06C24E6-2491-4A72-8A70-9E4B518399FA}" type="presParOf" srcId="{2D7E4136-9634-4697-B515-62BB6F35943E}" destId="{8AB6F402-6331-4283-952D-A97A868CD80A}" srcOrd="7" destOrd="0" presId="urn:microsoft.com/office/officeart/2005/8/layout/hierarchy3#2"/>
    <dgm:cxn modelId="{39D734B9-B8E9-4B0F-8522-73B66762F84A}" type="presParOf" srcId="{FA3E5FEB-077C-4EC5-882F-49E83D128A38}" destId="{BE49D7BD-F778-4F36-B2C8-4BA456BABE1D}" srcOrd="3" destOrd="0" presId="urn:microsoft.com/office/officeart/2005/8/layout/hierarchy3#2"/>
    <dgm:cxn modelId="{20E75655-321A-4673-BD89-8B5853968D23}" type="presParOf" srcId="{BE49D7BD-F778-4F36-B2C8-4BA456BABE1D}" destId="{BF4A2CB0-9E34-427A-AE31-30584B507870}" srcOrd="0" destOrd="0" presId="urn:microsoft.com/office/officeart/2005/8/layout/hierarchy3#2"/>
    <dgm:cxn modelId="{512EB2B6-1870-4F43-9E17-20D552830D7A}" type="presParOf" srcId="{BF4A2CB0-9E34-427A-AE31-30584B507870}" destId="{32B878FF-1CED-43F7-8D3D-30F99022F98C}" srcOrd="0" destOrd="0" presId="urn:microsoft.com/office/officeart/2005/8/layout/hierarchy3#2"/>
    <dgm:cxn modelId="{5A8DCDD5-A3B5-47B7-8AB7-A5DCDE5273FD}" type="presParOf" srcId="{BF4A2CB0-9E34-427A-AE31-30584B507870}" destId="{F9BFFEA2-5D41-4796-A951-C8BD6302219A}" srcOrd="1" destOrd="0" presId="urn:microsoft.com/office/officeart/2005/8/layout/hierarchy3#2"/>
    <dgm:cxn modelId="{F7A73732-4751-4906-91C4-F98E0F265862}" type="presParOf" srcId="{BE49D7BD-F778-4F36-B2C8-4BA456BABE1D}" destId="{8FADBF91-D57E-46CC-A9E2-4F22F305A18F}" srcOrd="1" destOrd="0" presId="urn:microsoft.com/office/officeart/2005/8/layout/hierarchy3#2"/>
    <dgm:cxn modelId="{EC0CF4C3-3DE5-4801-A8BF-8A96558A07D0}" type="presParOf" srcId="{8FADBF91-D57E-46CC-A9E2-4F22F305A18F}" destId="{193770F9-0323-49A6-8FDE-BC634DBD05C0}" srcOrd="0" destOrd="0" presId="urn:microsoft.com/office/officeart/2005/8/layout/hierarchy3#2"/>
    <dgm:cxn modelId="{C10867ED-9F11-4FBB-8484-BA4E49E55BC1}" type="presParOf" srcId="{8FADBF91-D57E-46CC-A9E2-4F22F305A18F}" destId="{F0FF504E-720D-4A59-8763-6C6CB1D16B43}" srcOrd="1" destOrd="0" presId="urn:microsoft.com/office/officeart/2005/8/layout/hierarchy3#2"/>
    <dgm:cxn modelId="{BE5ED2FC-392F-485E-852A-AADB1C287A43}" type="presParOf" srcId="{8FADBF91-D57E-46CC-A9E2-4F22F305A18F}" destId="{92E528C5-624F-48FD-8D31-8D3F6129FAF3}" srcOrd="2" destOrd="0" presId="urn:microsoft.com/office/officeart/2005/8/layout/hierarchy3#2"/>
    <dgm:cxn modelId="{E75BDD37-321F-4145-BAEB-291DBF15D75E}" type="presParOf" srcId="{8FADBF91-D57E-46CC-A9E2-4F22F305A18F}" destId="{B0E3523E-18E2-49C7-84CC-AF09D12658CB}" srcOrd="3" destOrd="0" presId="urn:microsoft.com/office/officeart/2005/8/layout/hierarchy3#2"/>
    <dgm:cxn modelId="{505C9A90-949C-4D09-99F2-BA5A2C8199BB}" type="presParOf" srcId="{8FADBF91-D57E-46CC-A9E2-4F22F305A18F}" destId="{4807DFF1-2804-4C5F-BDD2-5F9DB3F51B1D}" srcOrd="4" destOrd="0" presId="urn:microsoft.com/office/officeart/2005/8/layout/hierarchy3#2"/>
    <dgm:cxn modelId="{A5E75B85-2DAF-409F-9CE9-69A825A4CF2F}" type="presParOf" srcId="{8FADBF91-D57E-46CC-A9E2-4F22F305A18F}" destId="{F523E519-A5B4-4EF1-92E8-1D5C5CE8F218}" srcOrd="5" destOrd="0" presId="urn:microsoft.com/office/officeart/2005/8/layout/hierarchy3#2"/>
    <dgm:cxn modelId="{2B2E462C-98C2-4E8F-A272-59A9F1DF4B89}" type="presParOf" srcId="{8FADBF91-D57E-46CC-A9E2-4F22F305A18F}" destId="{1F6DA4AD-0BA9-4338-8FA7-03427C0D8DC2}" srcOrd="6" destOrd="0" presId="urn:microsoft.com/office/officeart/2005/8/layout/hierarchy3#2"/>
    <dgm:cxn modelId="{42A44D13-2046-43E7-9E99-32A81A0E50F4}" type="presParOf" srcId="{8FADBF91-D57E-46CC-A9E2-4F22F305A18F}" destId="{744A4501-5D6D-44C7-8B3F-7524D7B63A0C}" srcOrd="7" destOrd="0" presId="urn:microsoft.com/office/officeart/2005/8/layout/hierarchy3#2"/>
    <dgm:cxn modelId="{4FC86C99-3FF5-4B87-A2F3-D157E4E485EF}" type="presParOf" srcId="{FA3E5FEB-077C-4EC5-882F-49E83D128A38}" destId="{091165DB-8E56-4039-ADE4-83C0D437B190}" srcOrd="4" destOrd="0" presId="urn:microsoft.com/office/officeart/2005/8/layout/hierarchy3#2"/>
    <dgm:cxn modelId="{4FEC9341-4F96-4D46-82CA-D56DCFCE62E2}" type="presParOf" srcId="{091165DB-8E56-4039-ADE4-83C0D437B190}" destId="{C2258BDB-3B08-43EF-9581-F79514BB750C}" srcOrd="0" destOrd="0" presId="urn:microsoft.com/office/officeart/2005/8/layout/hierarchy3#2"/>
    <dgm:cxn modelId="{0C0A502F-F3F3-4EB3-AF0E-5B7C2ACB41BD}" type="presParOf" srcId="{C2258BDB-3B08-43EF-9581-F79514BB750C}" destId="{7FF8D575-672B-4D25-85A8-7F345E4C8C37}" srcOrd="0" destOrd="0" presId="urn:microsoft.com/office/officeart/2005/8/layout/hierarchy3#2"/>
    <dgm:cxn modelId="{44353418-8FCE-4B1D-8E0E-C0425A1D330E}" type="presParOf" srcId="{C2258BDB-3B08-43EF-9581-F79514BB750C}" destId="{AF5598D5-2B2E-41DA-9EC8-8811864936CC}" srcOrd="1" destOrd="0" presId="urn:microsoft.com/office/officeart/2005/8/layout/hierarchy3#2"/>
    <dgm:cxn modelId="{A19D4757-7C84-4F99-A8D8-A3ECE935CC7E}" type="presParOf" srcId="{091165DB-8E56-4039-ADE4-83C0D437B190}" destId="{4128BBCE-EDAE-4B9F-A914-14E7A338CE07}" srcOrd="1" destOrd="0" presId="urn:microsoft.com/office/officeart/2005/8/layout/hierarchy3#2"/>
    <dgm:cxn modelId="{EE234820-8FB0-4045-99EB-8F6E1AC182FA}" type="presParOf" srcId="{4128BBCE-EDAE-4B9F-A914-14E7A338CE07}" destId="{03E01F76-2CCE-48F2-AA18-62B3E7A69B6D}" srcOrd="0" destOrd="0" presId="urn:microsoft.com/office/officeart/2005/8/layout/hierarchy3#2"/>
    <dgm:cxn modelId="{DAB50C65-E439-427B-B2A2-0B8D302B5C40}" type="presParOf" srcId="{4128BBCE-EDAE-4B9F-A914-14E7A338CE07}" destId="{B2514681-320E-4335-B869-143F1E357AD0}" srcOrd="1" destOrd="0" presId="urn:microsoft.com/office/officeart/2005/8/layout/hierarchy3#2"/>
    <dgm:cxn modelId="{EE9B65CD-BBFE-495D-9C83-C8E4A0D6A1A3}" type="presParOf" srcId="{FA3E5FEB-077C-4EC5-882F-49E83D128A38}" destId="{78721475-24AC-486C-947F-8E4A814CEE67}" srcOrd="5" destOrd="0" presId="urn:microsoft.com/office/officeart/2005/8/layout/hierarchy3#2"/>
    <dgm:cxn modelId="{DA75F23A-08AD-45B7-ABAF-3A614939E7C4}" type="presParOf" srcId="{78721475-24AC-486C-947F-8E4A814CEE67}" destId="{92A2E0DB-D07E-4F77-9E88-2E26838E7EC6}" srcOrd="0" destOrd="0" presId="urn:microsoft.com/office/officeart/2005/8/layout/hierarchy3#2"/>
    <dgm:cxn modelId="{FA88F17D-4534-40A3-9E91-AF09B06C69CE}" type="presParOf" srcId="{92A2E0DB-D07E-4F77-9E88-2E26838E7EC6}" destId="{9C7AAB02-EB80-40C4-AAE0-351833EA4264}" srcOrd="0" destOrd="0" presId="urn:microsoft.com/office/officeart/2005/8/layout/hierarchy3#2"/>
    <dgm:cxn modelId="{EFEF89DA-56CD-4482-AF71-AB1AF7B139E6}" type="presParOf" srcId="{92A2E0DB-D07E-4F77-9E88-2E26838E7EC6}" destId="{B7C0A157-0512-41B4-A573-D4A08089D51E}" srcOrd="1" destOrd="0" presId="urn:microsoft.com/office/officeart/2005/8/layout/hierarchy3#2"/>
    <dgm:cxn modelId="{F93995F7-0956-4174-A61B-AF81A8D10D60}" type="presParOf" srcId="{78721475-24AC-486C-947F-8E4A814CEE67}" destId="{B07D15C9-2B4F-426E-9940-B01C73C734A0}" srcOrd="1" destOrd="0" presId="urn:microsoft.com/office/officeart/2005/8/layout/hierarchy3#2"/>
    <dgm:cxn modelId="{C0F82FCA-1DBD-4CA1-8E74-4D7E1CD95215}" type="presParOf" srcId="{B07D15C9-2B4F-426E-9940-B01C73C734A0}" destId="{43CAB579-A9A9-48A3-B763-C76459A7335D}" srcOrd="0" destOrd="0" presId="urn:microsoft.com/office/officeart/2005/8/layout/hierarchy3#2"/>
    <dgm:cxn modelId="{25ED1E95-5B0F-4A4B-A37A-1A963ED0EE78}" type="presParOf" srcId="{B07D15C9-2B4F-426E-9940-B01C73C734A0}" destId="{DFF7D326-B9B7-4CB0-80AA-A059BEAC5FE2}" srcOrd="1" destOrd="0" presId="urn:microsoft.com/office/officeart/2005/8/layout/hierarchy3#2"/>
    <dgm:cxn modelId="{9E57A9CE-5F49-4B51-8B50-1F77DCC6A95D}" type="presParOf" srcId="{B07D15C9-2B4F-426E-9940-B01C73C734A0}" destId="{1B56D38E-927D-4210-96B1-2AE6E8593664}" srcOrd="2" destOrd="0" presId="urn:microsoft.com/office/officeart/2005/8/layout/hierarchy3#2"/>
    <dgm:cxn modelId="{DED1F278-3649-475C-AB61-360CF45DCF4B}" type="presParOf" srcId="{B07D15C9-2B4F-426E-9940-B01C73C734A0}" destId="{8996D3CF-748E-463E-BD86-FDF361A9626B}" srcOrd="3" destOrd="0" presId="urn:microsoft.com/office/officeart/2005/8/layout/hierarchy3#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3" loCatId="hierarchy" qsTypeId="urn:microsoft.com/office/officeart/2005/8/quickstyle/simple3#3" qsCatId="simple" csTypeId="urn:microsoft.com/office/officeart/2005/8/colors/colorful1#6"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诊断结果</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custLinFactNeighborY="-1198"/>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CCAC3303-F565-4DF4-9454-3967CCB72D53}" type="presOf" srcId="{B2BD9991-659B-4A7C-8501-98C7DCCEF76F}" destId="{F90B7372-C401-4239-B6BE-22F610214D95}" srcOrd="0" destOrd="0" presId="urn:microsoft.com/office/officeart/2005/8/layout/hierarchy3#3"/>
    <dgm:cxn modelId="{6EE40710-8D6B-4396-AE48-84A37E0070E3}" type="presOf" srcId="{66EF87B2-5C53-453E-A21E-F0D0034B3DCA}" destId="{70245D1E-2460-41D9-85DC-661556166F97}" srcOrd="0" destOrd="0" presId="urn:microsoft.com/office/officeart/2005/8/layout/hierarchy3#3"/>
    <dgm:cxn modelId="{78BB5D10-7407-4100-B3F2-F5BED4A8E4A5}" srcId="{46C3EBED-C1FE-4B78-A5C0-C69C3075D369}" destId="{5814A566-8F15-4ECE-A4DC-9109E2BE7744}" srcOrd="0" destOrd="0" parTransId="{16DFA0EB-DDC6-4E95-8E98-00FD1584FCB6}" sibTransId="{BD6AF182-5142-4E27-92E8-94A673C3904B}"/>
    <dgm:cxn modelId="{71AC7510-A075-414A-8337-5DAE96B9F7FC}" type="presOf" srcId="{5814A566-8F15-4ECE-A4DC-9109E2BE7744}" destId="{B2514681-320E-4335-B869-143F1E357AD0}" srcOrd="0" destOrd="0" presId="urn:microsoft.com/office/officeart/2005/8/layout/hierarchy3#3"/>
    <dgm:cxn modelId="{656D1A11-D55D-4C2C-A51F-3D0393B658FB}" type="presOf" srcId="{28A0C4FB-42D2-45C0-A7F2-1D2ECD6903F2}" destId="{62B479D3-18D7-4CB5-968E-B4A2A7AF186E}" srcOrd="0" destOrd="0" presId="urn:microsoft.com/office/officeart/2005/8/layout/hierarchy3#3"/>
    <dgm:cxn modelId="{2294B117-CD5A-450C-8714-3D0B139CDBEC}" srcId="{49492F3F-B55F-4FC8-9E23-8C73E1D1BA3C}" destId="{46C3EBED-C1FE-4B78-A5C0-C69C3075D369}" srcOrd="4" destOrd="0" parTransId="{FA760EE7-0C29-45EA-94A4-D8E2B6B7C060}" sibTransId="{27F1C554-4101-4D57-B370-1AD231FA902D}"/>
    <dgm:cxn modelId="{20A14D1F-4440-46E9-8486-F9B7CD3A498D}" type="presOf" srcId="{BC2EF137-EF7C-4AD5-8244-66443D85544B}" destId="{F0FF504E-720D-4A59-8763-6C6CB1D16B43}" srcOrd="0" destOrd="0" presId="urn:microsoft.com/office/officeart/2005/8/layout/hierarchy3#3"/>
    <dgm:cxn modelId="{0D4A8920-3FED-44C9-ADB1-DB985552BA37}" type="presOf" srcId="{419C07E2-EB2B-4D5C-BCC8-EF27A7E7B4E1}" destId="{759F4C87-852A-4DF5-A5D7-6499A8185338}" srcOrd="0" destOrd="0" presId="urn:microsoft.com/office/officeart/2005/8/layout/hierarchy3#3"/>
    <dgm:cxn modelId="{D4AAF120-8984-4A8C-8F1A-A1343D106284}" srcId="{2A3C13C8-5C84-4FC9-BAF4-046F5EE5AC31}" destId="{C73C9C17-DE20-4C0A-939C-4F095147642A}" srcOrd="1" destOrd="0" parTransId="{94F5DE59-0BEA-4EA6-96ED-3284BD6FCE14}" sibTransId="{605D958D-301D-48B5-9D73-B6BDC9914735}"/>
    <dgm:cxn modelId="{B93CE227-FF21-4F8A-9EA6-5B4DA2314140}" type="presOf" srcId="{C2D6FFF5-ABE0-47CF-AC06-8AEBA425EA2C}" destId="{BB23E842-6124-4EC3-8045-B259E625DFF0}" srcOrd="0" destOrd="0" presId="urn:microsoft.com/office/officeart/2005/8/layout/hierarchy3#3"/>
    <dgm:cxn modelId="{B7706829-29FF-4D54-97E4-8A74A53AF810}" type="presOf" srcId="{FB9A3692-3E50-46A8-987B-063FC1923463}" destId="{744DBA7C-8B47-4001-B9DA-37D28E3BB69F}" srcOrd="0" destOrd="0" presId="urn:microsoft.com/office/officeart/2005/8/layout/hierarchy3#3"/>
    <dgm:cxn modelId="{E3AA272A-6EDF-4250-B284-A3A755217968}" type="presOf" srcId="{A1C21209-9BE2-4257-8849-11E949264582}" destId="{CCECED17-4E28-4626-8A9B-52E2076C4304}" srcOrd="0" destOrd="0" presId="urn:microsoft.com/office/officeart/2005/8/layout/hierarchy3#3"/>
    <dgm:cxn modelId="{3CFA732F-17A8-44E9-BEB0-449665B5C11F}" type="presOf" srcId="{4052F826-345D-4B28-90A4-B89413F77CA5}" destId="{D03EBACA-5D27-40BC-8105-DF54719D7861}" srcOrd="0" destOrd="0" presId="urn:microsoft.com/office/officeart/2005/8/layout/hierarchy3#3"/>
    <dgm:cxn modelId="{5BCDDF30-B881-426B-9F62-71786437E078}" type="presOf" srcId="{49492F3F-B55F-4FC8-9E23-8C73E1D1BA3C}" destId="{FA3E5FEB-077C-4EC5-882F-49E83D128A38}" srcOrd="0" destOrd="0" presId="urn:microsoft.com/office/officeart/2005/8/layout/hierarchy3#3"/>
    <dgm:cxn modelId="{F8763A38-0CDC-4077-BDD2-0860E6D30516}" srcId="{F857272D-0FAE-4A69-A548-D303E40D64EF}" destId="{16D118F0-B50F-4729-AA80-1FEC4E57CCEC}" srcOrd="2" destOrd="0" parTransId="{EB3EB1AF-2EE0-499D-B706-488D496BA6CA}" sibTransId="{8E050DF3-1B0D-421B-AA34-3ACE45E02106}"/>
    <dgm:cxn modelId="{3316F63A-1E35-4C55-8062-3A514F5F9533}" type="presOf" srcId="{8DAC2233-6DC1-492B-AB3D-B7894DD03A7C}" destId="{32B878FF-1CED-43F7-8D3D-30F99022F98C}" srcOrd="0" destOrd="0" presId="urn:microsoft.com/office/officeart/2005/8/layout/hierarchy3#3"/>
    <dgm:cxn modelId="{32199B3D-A071-4ED6-A830-452F968C7A90}" type="presOf" srcId="{0B29C258-7FFF-4799-9DB0-9B2A22B4A4FA}" destId="{43CAB579-A9A9-48A3-B763-C76459A7335D}" srcOrd="0" destOrd="0" presId="urn:microsoft.com/office/officeart/2005/8/layout/hierarchy3#3"/>
    <dgm:cxn modelId="{79C5C15C-CA5C-441E-9DF9-0827407B24EC}" type="presOf" srcId="{BDE5217C-E22C-4651-AD72-FAE8F6A3FE0E}" destId="{011CE70D-2818-4524-BB7D-B5C036042B3D}" srcOrd="0" destOrd="0" presId="urn:microsoft.com/office/officeart/2005/8/layout/hierarchy3#3"/>
    <dgm:cxn modelId="{3F124541-6A32-4C87-9FA8-1288ACA92820}" type="presOf" srcId="{F43235C7-34B4-4CC6-959C-7E9B22461C09}" destId="{8AB6F402-6331-4283-952D-A97A868CD80A}" srcOrd="0" destOrd="0" presId="urn:microsoft.com/office/officeart/2005/8/layout/hierarchy3#3"/>
    <dgm:cxn modelId="{CE7DAF41-EBCB-4E37-886C-05EBA3535086}" type="presOf" srcId="{26A56A0E-B22A-4BF3-A40B-2731900EB3AF}" destId="{92E528C5-624F-48FD-8D31-8D3F6129FAF3}" srcOrd="0" destOrd="0" presId="urn:microsoft.com/office/officeart/2005/8/layout/hierarchy3#3"/>
    <dgm:cxn modelId="{CC032448-6E2B-4F18-969F-0AB7B41BE2AD}" type="presOf" srcId="{200B7667-64D5-4D15-88D2-1E730777CBE1}" destId="{193770F9-0323-49A6-8FDE-BC634DBD05C0}" srcOrd="0" destOrd="0" presId="urn:microsoft.com/office/officeart/2005/8/layout/hierarchy3#3"/>
    <dgm:cxn modelId="{F2A5A568-A400-4C7B-9EFE-A7F44D48D962}" type="presOf" srcId="{0C8CAEE9-E308-4EB3-8AE9-9D7C7A706EFF}" destId="{6CDDA229-3B8F-456F-A7FB-207246A5E18B}" srcOrd="0" destOrd="0" presId="urn:microsoft.com/office/officeart/2005/8/layout/hierarchy3#3"/>
    <dgm:cxn modelId="{B3FDE148-F8E3-4171-B8AF-A21EDA608707}" srcId="{2A3C13C8-5C84-4FC9-BAF4-046F5EE5AC31}" destId="{4E42A736-3487-4266-97C1-630E94A0BB66}" srcOrd="0" destOrd="0" parTransId="{0B29C258-7FFF-4799-9DB0-9B2A22B4A4FA}" sibTransId="{0256CC6C-11ED-4661-BEEC-9D72D66A139B}"/>
    <dgm:cxn modelId="{AC133252-8923-4B27-A50D-76E44F882ECC}" srcId="{66EF87B2-5C53-453E-A21E-F0D0034B3DCA}" destId="{28A0C4FB-42D2-45C0-A7F2-1D2ECD6903F2}" srcOrd="2" destOrd="0" parTransId="{8527B36E-6242-479E-B454-65CFD0A2CA58}" sibTransId="{C0B96AD2-6CA5-4676-8F7F-103C6E68BA9A}"/>
    <dgm:cxn modelId="{25514974-B8E8-40D6-A8A0-19FFDE98CF32}" type="presOf" srcId="{33D6B9E8-31CD-4C1E-BBEF-392EDE7284D5}" destId="{AFF95ADB-D56D-4517-AD4C-67280F59D529}" srcOrd="0" destOrd="0" presId="urn:microsoft.com/office/officeart/2005/8/layout/hierarchy3#3"/>
    <dgm:cxn modelId="{3E9ADD58-461A-4EDC-AA5E-28DDCDAF0E4E}" type="presOf" srcId="{589073F5-6152-4B69-BD62-D5D50D4B17B6}" destId="{1C6F4A36-99BF-47A2-B580-2D277E590DB9}" srcOrd="0" destOrd="0" presId="urn:microsoft.com/office/officeart/2005/8/layout/hierarchy3#3"/>
    <dgm:cxn modelId="{903C547D-07BF-4423-B949-4B17F0C4EBAB}" type="presOf" srcId="{C2D6FFF5-ABE0-47CF-AC06-8AEBA425EA2C}" destId="{19CDA36F-41EF-4650-A3FF-01D73049E04F}" srcOrd="1" destOrd="0" presId="urn:microsoft.com/office/officeart/2005/8/layout/hierarchy3#3"/>
    <dgm:cxn modelId="{4D96B57F-F41E-4D41-9A58-34592A3D39C4}" type="presOf" srcId="{F5325B5B-E799-4B88-BBFE-09D8A83BA24F}" destId="{F523E519-A5B4-4EF1-92E8-1D5C5CE8F218}" srcOrd="0" destOrd="0" presId="urn:microsoft.com/office/officeart/2005/8/layout/hierarchy3#3"/>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D7EF084-2E4C-4BB2-B08C-C8DE940F7960}" srcId="{F857272D-0FAE-4A69-A548-D303E40D64EF}" destId="{BDE5217C-E22C-4651-AD72-FAE8F6A3FE0E}" srcOrd="0" destOrd="0" parTransId="{87CA656C-65CF-41A7-8195-235D6820ACE5}" sibTransId="{8AA7C2AC-936C-48E6-9BFB-3492FA11E163}"/>
    <dgm:cxn modelId="{53E5A187-97C4-42FD-9B48-7ADB137FC4E9}" srcId="{49492F3F-B55F-4FC8-9E23-8C73E1D1BA3C}" destId="{8DAC2233-6DC1-492B-AB3D-B7894DD03A7C}" srcOrd="3" destOrd="0" parTransId="{DC7C1F9A-E1F5-4C5E-8F2D-ED18F59C23D2}" sibTransId="{B186F3D1-53BA-451F-9759-A07B20A23FF7}"/>
    <dgm:cxn modelId="{A5C3748D-DB84-4D76-8A32-C3A939902362}" type="presOf" srcId="{8DAC2233-6DC1-492B-AB3D-B7894DD03A7C}" destId="{F9BFFEA2-5D41-4796-A951-C8BD6302219A}" srcOrd="1" destOrd="0" presId="urn:microsoft.com/office/officeart/2005/8/layout/hierarchy3#3"/>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8B45E591-99FC-4061-B1AB-333977F238F5}" type="presOf" srcId="{D802D8DA-135C-48C9-9760-FAF22A71B479}" destId="{1F6DA4AD-0BA9-4338-8FA7-03427C0D8DC2}" srcOrd="0" destOrd="0" presId="urn:microsoft.com/office/officeart/2005/8/layout/hierarchy3#3"/>
    <dgm:cxn modelId="{4CFC3693-48FA-4B81-B8AA-0619F5D23D24}" type="presOf" srcId="{87CA656C-65CF-41A7-8195-235D6820ACE5}" destId="{F8A2C9EB-34C6-4C58-A8AE-8B8EB7DB3828}" srcOrd="0" destOrd="0" presId="urn:microsoft.com/office/officeart/2005/8/layout/hierarchy3#3"/>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AEF38D94-F210-403F-BF44-0ADB2A1E8D6B}" type="presOf" srcId="{CBD7A3DC-B289-4A10-BDA8-F06138951EDB}" destId="{F10F37FC-3520-42C4-90EE-07D2A1778D04}" srcOrd="0" destOrd="0" presId="urn:microsoft.com/office/officeart/2005/8/layout/hierarchy3#3"/>
    <dgm:cxn modelId="{B9F89B94-FB98-4D97-9D79-1D88267AFD70}" type="presOf" srcId="{4E42A736-3487-4266-97C1-630E94A0BB66}" destId="{DFF7D326-B9B7-4CB0-80AA-A059BEAC5FE2}" srcOrd="0" destOrd="0" presId="urn:microsoft.com/office/officeart/2005/8/layout/hierarchy3#3"/>
    <dgm:cxn modelId="{5A02F799-D091-4CEF-8A12-9D3E25986D3B}" type="presOf" srcId="{9C83C550-E2EF-4308-A986-81D34FA35E86}" destId="{20FFE1C6-358E-4614-B590-04CFD7C4728F}" srcOrd="0" destOrd="0" presId="urn:microsoft.com/office/officeart/2005/8/layout/hierarchy3#3"/>
    <dgm:cxn modelId="{1CF7139F-C452-4F7E-8F16-1F07B1CF578D}" type="presOf" srcId="{46C3EBED-C1FE-4B78-A5C0-C69C3075D369}" destId="{AF5598D5-2B2E-41DA-9EC8-8811864936CC}" srcOrd="1" destOrd="0" presId="urn:microsoft.com/office/officeart/2005/8/layout/hierarchy3#3"/>
    <dgm:cxn modelId="{37290BA4-5CE0-4C4D-A1F7-AFA9669AD0C8}" srcId="{8DAC2233-6DC1-492B-AB3D-B7894DD03A7C}" destId="{BC2EF137-EF7C-4AD5-8244-66443D85544B}" srcOrd="0" destOrd="0" parTransId="{200B7667-64D5-4D15-88D2-1E730777CBE1}" sibTransId="{5BD3268B-C5F2-4C36-BEB0-4039956520B4}"/>
    <dgm:cxn modelId="{0FFB0AA5-E41D-45B6-B6F5-844B65BBA354}" type="presOf" srcId="{F857272D-0FAE-4A69-A548-D303E40D64EF}" destId="{C699E933-565E-4A24-A968-D838E4E75DCE}" srcOrd="1" destOrd="0" presId="urn:microsoft.com/office/officeart/2005/8/layout/hierarchy3#3"/>
    <dgm:cxn modelId="{56A6FEA7-C66F-4C1A-B0D0-91D26040324B}" type="presOf" srcId="{10ACD37D-D087-4009-B469-A7B7EC1DC885}" destId="{B0E3523E-18E2-49C7-84CC-AF09D12658CB}" srcOrd="0" destOrd="0" presId="urn:microsoft.com/office/officeart/2005/8/layout/hierarchy3#3"/>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E35619AE-206E-4068-AE1F-12E5FE32278F}" type="presOf" srcId="{03C22A59-3B9F-4762-B75A-8BF15E3A3230}" destId="{4807DFF1-2804-4C5F-BDD2-5F9DB3F51B1D}" srcOrd="0" destOrd="0" presId="urn:microsoft.com/office/officeart/2005/8/layout/hierarchy3#3"/>
    <dgm:cxn modelId="{98F798B3-7182-467F-A0F6-16F5746145BF}" type="presOf" srcId="{C73C9C17-DE20-4C0A-939C-4F095147642A}" destId="{8996D3CF-748E-463E-BD86-FDF361A9626B}" srcOrd="0" destOrd="0" presId="urn:microsoft.com/office/officeart/2005/8/layout/hierarchy3#3"/>
    <dgm:cxn modelId="{5531FFB3-5A5D-4012-AAFF-E2E330BB3E19}" type="presOf" srcId="{26E85CD6-0128-4F0E-90B3-7CC813DB4311}" destId="{744A4501-5D6D-44C7-8B3F-7524D7B63A0C}" srcOrd="0" destOrd="0" presId="urn:microsoft.com/office/officeart/2005/8/layout/hierarchy3#3"/>
    <dgm:cxn modelId="{EB63EEB9-76DB-400E-B577-F8C1D6187292}" type="presOf" srcId="{46C3EBED-C1FE-4B78-A5C0-C69C3075D369}" destId="{7FF8D575-672B-4D25-85A8-7F345E4C8C37}" srcOrd="0" destOrd="0" presId="urn:microsoft.com/office/officeart/2005/8/layout/hierarchy3#3"/>
    <dgm:cxn modelId="{9AB031BC-8D2D-4B9A-A988-3782C02ED714}" type="presOf" srcId="{2331F065-8D31-45F0-8998-7033A5D40391}" destId="{82FA47CF-62A8-42EF-9D3B-1940D280E628}" srcOrd="0" destOrd="0" presId="urn:microsoft.com/office/officeart/2005/8/layout/hierarchy3#3"/>
    <dgm:cxn modelId="{002485BC-C6AF-4AAE-9240-8E3C8AF69F92}" type="presOf" srcId="{EB3EB1AF-2EE0-499D-B706-488D496BA6CA}" destId="{83924A16-42B2-4168-A880-936C322C70A6}" srcOrd="0" destOrd="0" presId="urn:microsoft.com/office/officeart/2005/8/layout/hierarchy3#3"/>
    <dgm:cxn modelId="{0C952DBD-2233-47BB-9AAA-3A1A78E038AE}" srcId="{8DAC2233-6DC1-492B-AB3D-B7894DD03A7C}" destId="{10ACD37D-D087-4009-B469-A7B7EC1DC885}" srcOrd="1" destOrd="0" parTransId="{26A56A0E-B22A-4BF3-A40B-2731900EB3AF}" sibTransId="{5EAC09EB-2800-4A62-B61D-63D0C1D44B15}"/>
    <dgm:cxn modelId="{CC1453C0-627D-42F6-917A-95988E668D39}" type="presOf" srcId="{94F5DE59-0BEA-4EA6-96ED-3284BD6FCE14}" destId="{1B56D38E-927D-4210-96B1-2AE6E8593664}" srcOrd="0" destOrd="0" presId="urn:microsoft.com/office/officeart/2005/8/layout/hierarchy3#3"/>
    <dgm:cxn modelId="{907E76C0-1386-40FA-B1B0-AC3074630D12}" type="presOf" srcId="{8527B36E-6242-479E-B454-65CFD0A2CA58}" destId="{D5421ED1-479D-41E6-A04C-8A657027928E}" srcOrd="0" destOrd="0" presId="urn:microsoft.com/office/officeart/2005/8/layout/hierarchy3#3"/>
    <dgm:cxn modelId="{7201B1C5-DAD9-481E-B36A-1C583998EB34}" srcId="{49492F3F-B55F-4FC8-9E23-8C73E1D1BA3C}" destId="{2A3C13C8-5C84-4FC9-BAF4-046F5EE5AC31}" srcOrd="5" destOrd="0" parTransId="{A02B94DA-11CB-43FB-BADF-E00CCDF29F8D}" sibTransId="{F93B2891-C4B7-4B0A-8C58-22A9961A520D}"/>
    <dgm:cxn modelId="{EAD824C9-BD67-4C72-B74B-0D550078FBCD}" type="presOf" srcId="{2A3C13C8-5C84-4FC9-BAF4-046F5EE5AC31}" destId="{9C7AAB02-EB80-40C4-AAE0-351833EA4264}" srcOrd="0" destOrd="0" presId="urn:microsoft.com/office/officeart/2005/8/layout/hierarchy3#3"/>
    <dgm:cxn modelId="{D1D198C9-A1B2-4C14-AEF1-AE8DD3EEFE8F}" type="presOf" srcId="{16D118F0-B50F-4729-AA80-1FEC4E57CCEC}" destId="{1F9787C2-6644-4F68-83E0-00879FB46C76}" srcOrd="0" destOrd="0" presId="urn:microsoft.com/office/officeart/2005/8/layout/hierarchy3#3"/>
    <dgm:cxn modelId="{796930D0-EDCA-4C0A-B8DD-A552C9EA3B63}" type="presOf" srcId="{2A3C13C8-5C84-4FC9-BAF4-046F5EE5AC31}" destId="{B7C0A157-0512-41B4-A573-D4A08089D51E}" srcOrd="1" destOrd="0" presId="urn:microsoft.com/office/officeart/2005/8/layout/hierarchy3#3"/>
    <dgm:cxn modelId="{60EE5AD3-9691-4F55-8A31-AE624F257BDF}" type="presOf" srcId="{F857272D-0FAE-4A69-A548-D303E40D64EF}" destId="{F8FAB9C2-3248-4FBB-9880-20D28BE56E0B}" srcOrd="0" destOrd="0" presId="urn:microsoft.com/office/officeart/2005/8/layout/hierarchy3#3"/>
    <dgm:cxn modelId="{C9AA11DD-9480-482E-A726-0B50D3B95F0F}" type="presOf" srcId="{16DFA0EB-DDC6-4E95-8E98-00FD1584FCB6}" destId="{03E01F76-2CCE-48F2-AA18-62B3E7A69B6D}" srcOrd="0" destOrd="0" presId="urn:microsoft.com/office/officeart/2005/8/layout/hierarchy3#3"/>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5735DCE7-0DF1-4C73-AFD6-47D60B9CEFA2}" type="presOf" srcId="{66EF87B2-5C53-453E-A21E-F0D0034B3DCA}" destId="{60B4382B-E260-4D68-8458-F98DC8BABE0F}" srcOrd="1" destOrd="0" presId="urn:microsoft.com/office/officeart/2005/8/layout/hierarchy3#3"/>
    <dgm:cxn modelId="{86E452EE-A6E9-4A5B-A747-3902FBB25454}" srcId="{49492F3F-B55F-4FC8-9E23-8C73E1D1BA3C}" destId="{F857272D-0FAE-4A69-A548-D303E40D64EF}" srcOrd="1" destOrd="0" parTransId="{E9992957-86F6-489B-B07B-4EE59EEEC21D}" sibTransId="{2FEF1C53-A957-4276-9070-57C0F05E67FE}"/>
    <dgm:cxn modelId="{5B1A71F1-756B-47EF-B200-6D60BE159194}" type="presOf" srcId="{F3D18A2F-37BA-4B68-9C93-CDA12000DE8A}" destId="{D74EC51A-6E6D-4FC0-84CC-D3FC2FD752ED}" srcOrd="0" destOrd="0" presId="urn:microsoft.com/office/officeart/2005/8/layout/hierarchy3#3"/>
    <dgm:cxn modelId="{4B4BA0F9-AC07-4F6D-A680-33933B261432}" type="presOf" srcId="{68C6F681-E157-4E8D-A083-0A8CF98B529B}" destId="{115AA4EA-FE82-4AF8-953C-CB8F3361C269}" srcOrd="0" destOrd="0" presId="urn:microsoft.com/office/officeart/2005/8/layout/hierarchy3#3"/>
    <dgm:cxn modelId="{54ED024E-A916-400E-BC6C-4022CDA0B8A8}" type="presParOf" srcId="{FA3E5FEB-077C-4EC5-882F-49E83D128A38}" destId="{514B45FD-03A9-4ED9-9943-12AEF21E98E0}" srcOrd="0" destOrd="0" presId="urn:microsoft.com/office/officeart/2005/8/layout/hierarchy3#3"/>
    <dgm:cxn modelId="{6D2D64AE-AED3-4959-BDB9-DF75E71D62E2}" type="presParOf" srcId="{514B45FD-03A9-4ED9-9943-12AEF21E98E0}" destId="{9525D6E7-D33A-454C-9ABC-C193E3AA5C5D}" srcOrd="0" destOrd="0" presId="urn:microsoft.com/office/officeart/2005/8/layout/hierarchy3#3"/>
    <dgm:cxn modelId="{057820B3-EDE9-4118-A12F-E65017240B73}" type="presParOf" srcId="{9525D6E7-D33A-454C-9ABC-C193E3AA5C5D}" destId="{70245D1E-2460-41D9-85DC-661556166F97}" srcOrd="0" destOrd="0" presId="urn:microsoft.com/office/officeart/2005/8/layout/hierarchy3#3"/>
    <dgm:cxn modelId="{91E1EDAA-CB81-4591-8B1E-A6B95B891069}" type="presParOf" srcId="{9525D6E7-D33A-454C-9ABC-C193E3AA5C5D}" destId="{60B4382B-E260-4D68-8458-F98DC8BABE0F}" srcOrd="1" destOrd="0" presId="urn:microsoft.com/office/officeart/2005/8/layout/hierarchy3#3"/>
    <dgm:cxn modelId="{F46E92F3-824A-424D-8D37-AAC17ACDFC4F}" type="presParOf" srcId="{514B45FD-03A9-4ED9-9943-12AEF21E98E0}" destId="{EE013D46-DDB4-478B-A1C2-300C20986F05}" srcOrd="1" destOrd="0" presId="urn:microsoft.com/office/officeart/2005/8/layout/hierarchy3#3"/>
    <dgm:cxn modelId="{30003115-F65B-4EDF-9303-705EFC31B5F7}" type="presParOf" srcId="{EE013D46-DDB4-478B-A1C2-300C20986F05}" destId="{744DBA7C-8B47-4001-B9DA-37D28E3BB69F}" srcOrd="0" destOrd="0" presId="urn:microsoft.com/office/officeart/2005/8/layout/hierarchy3#3"/>
    <dgm:cxn modelId="{E3021D4C-3494-4792-AE4F-C4701F14B4DD}" type="presParOf" srcId="{EE013D46-DDB4-478B-A1C2-300C20986F05}" destId="{CCECED17-4E28-4626-8A9B-52E2076C4304}" srcOrd="1" destOrd="0" presId="urn:microsoft.com/office/officeart/2005/8/layout/hierarchy3#3"/>
    <dgm:cxn modelId="{A5992A28-AC74-4958-8751-A361C3CE831A}" type="presParOf" srcId="{EE013D46-DDB4-478B-A1C2-300C20986F05}" destId="{82FA47CF-62A8-42EF-9D3B-1940D280E628}" srcOrd="2" destOrd="0" presId="urn:microsoft.com/office/officeart/2005/8/layout/hierarchy3#3"/>
    <dgm:cxn modelId="{DE9B7BFB-D3B9-4C09-A6DB-43E11CD99914}" type="presParOf" srcId="{EE013D46-DDB4-478B-A1C2-300C20986F05}" destId="{759F4C87-852A-4DF5-A5D7-6499A8185338}" srcOrd="3" destOrd="0" presId="urn:microsoft.com/office/officeart/2005/8/layout/hierarchy3#3"/>
    <dgm:cxn modelId="{A6F669EB-2139-413C-B372-C6E397CB8FA6}" type="presParOf" srcId="{EE013D46-DDB4-478B-A1C2-300C20986F05}" destId="{D5421ED1-479D-41E6-A04C-8A657027928E}" srcOrd="4" destOrd="0" presId="urn:microsoft.com/office/officeart/2005/8/layout/hierarchy3#3"/>
    <dgm:cxn modelId="{0070D351-B5A3-4C1E-B421-938D53FD7384}" type="presParOf" srcId="{EE013D46-DDB4-478B-A1C2-300C20986F05}" destId="{62B479D3-18D7-4CB5-968E-B4A2A7AF186E}" srcOrd="5" destOrd="0" presId="urn:microsoft.com/office/officeart/2005/8/layout/hierarchy3#3"/>
    <dgm:cxn modelId="{E65AF187-8503-4706-881A-0567556A3F84}" type="presParOf" srcId="{FA3E5FEB-077C-4EC5-882F-49E83D128A38}" destId="{9B1706F5-E8FC-44E9-85D9-4F2C3781395B}" srcOrd="1" destOrd="0" presId="urn:microsoft.com/office/officeart/2005/8/layout/hierarchy3#3"/>
    <dgm:cxn modelId="{64637DB3-4D82-4D3E-82B2-4D5EE80743FD}" type="presParOf" srcId="{9B1706F5-E8FC-44E9-85D9-4F2C3781395B}" destId="{6893DAD6-A41B-407A-B88D-412C6EB6D342}" srcOrd="0" destOrd="0" presId="urn:microsoft.com/office/officeart/2005/8/layout/hierarchy3#3"/>
    <dgm:cxn modelId="{1F5B9EE0-CECF-437D-87C5-49D949B64A70}" type="presParOf" srcId="{6893DAD6-A41B-407A-B88D-412C6EB6D342}" destId="{F8FAB9C2-3248-4FBB-9880-20D28BE56E0B}" srcOrd="0" destOrd="0" presId="urn:microsoft.com/office/officeart/2005/8/layout/hierarchy3#3"/>
    <dgm:cxn modelId="{FF38C5AE-1EA7-4875-891E-E576AAC4E5C8}" type="presParOf" srcId="{6893DAD6-A41B-407A-B88D-412C6EB6D342}" destId="{C699E933-565E-4A24-A968-D838E4E75DCE}" srcOrd="1" destOrd="0" presId="urn:microsoft.com/office/officeart/2005/8/layout/hierarchy3#3"/>
    <dgm:cxn modelId="{D77EDFAB-4AE9-4AB7-83B7-EFBCC1865F9F}" type="presParOf" srcId="{9B1706F5-E8FC-44E9-85D9-4F2C3781395B}" destId="{914FDF87-E69C-4B49-A79F-FC70E387B1A8}" srcOrd="1" destOrd="0" presId="urn:microsoft.com/office/officeart/2005/8/layout/hierarchy3#3"/>
    <dgm:cxn modelId="{49B50910-983B-4431-9DCA-B3871A858C0A}" type="presParOf" srcId="{914FDF87-E69C-4B49-A79F-FC70E387B1A8}" destId="{F8A2C9EB-34C6-4C58-A8AE-8B8EB7DB3828}" srcOrd="0" destOrd="0" presId="urn:microsoft.com/office/officeart/2005/8/layout/hierarchy3#3"/>
    <dgm:cxn modelId="{6089CE84-FCD8-479D-8FB8-7EB4A9C44D22}" type="presParOf" srcId="{914FDF87-E69C-4B49-A79F-FC70E387B1A8}" destId="{011CE70D-2818-4524-BB7D-B5C036042B3D}" srcOrd="1" destOrd="0" presId="urn:microsoft.com/office/officeart/2005/8/layout/hierarchy3#3"/>
    <dgm:cxn modelId="{27EA8397-1395-4F82-A26B-F531BB46A67D}" type="presParOf" srcId="{914FDF87-E69C-4B49-A79F-FC70E387B1A8}" destId="{115AA4EA-FE82-4AF8-953C-CB8F3361C269}" srcOrd="2" destOrd="0" presId="urn:microsoft.com/office/officeart/2005/8/layout/hierarchy3#3"/>
    <dgm:cxn modelId="{199E9E0E-EBDC-4210-8784-F18ADC9A82BE}" type="presParOf" srcId="{914FDF87-E69C-4B49-A79F-FC70E387B1A8}" destId="{1C6F4A36-99BF-47A2-B580-2D277E590DB9}" srcOrd="3" destOrd="0" presId="urn:microsoft.com/office/officeart/2005/8/layout/hierarchy3#3"/>
    <dgm:cxn modelId="{1385A891-13FC-4C98-B9F5-FBC6471A613B}" type="presParOf" srcId="{914FDF87-E69C-4B49-A79F-FC70E387B1A8}" destId="{83924A16-42B2-4168-A880-936C322C70A6}" srcOrd="4" destOrd="0" presId="urn:microsoft.com/office/officeart/2005/8/layout/hierarchy3#3"/>
    <dgm:cxn modelId="{7FE56256-7B38-4D16-8D49-18F1AF1A6AF6}" type="presParOf" srcId="{914FDF87-E69C-4B49-A79F-FC70E387B1A8}" destId="{1F9787C2-6644-4F68-83E0-00879FB46C76}" srcOrd="5" destOrd="0" presId="urn:microsoft.com/office/officeart/2005/8/layout/hierarchy3#3"/>
    <dgm:cxn modelId="{0FD0DCF7-A48D-42F3-905E-E6C8AE9276BC}" type="presParOf" srcId="{FA3E5FEB-077C-4EC5-882F-49E83D128A38}" destId="{9CE9EE00-A68F-41C8-8DEF-6C9EA54F93B1}" srcOrd="2" destOrd="0" presId="urn:microsoft.com/office/officeart/2005/8/layout/hierarchy3#3"/>
    <dgm:cxn modelId="{7F076F0E-F9E7-478A-AD10-253870F6CF92}" type="presParOf" srcId="{9CE9EE00-A68F-41C8-8DEF-6C9EA54F93B1}" destId="{BAF2F401-C821-43C9-A763-1DCEF634BD7E}" srcOrd="0" destOrd="0" presId="urn:microsoft.com/office/officeart/2005/8/layout/hierarchy3#3"/>
    <dgm:cxn modelId="{5158FA92-A6FC-412E-9605-DBA723D57028}" type="presParOf" srcId="{BAF2F401-C821-43C9-A763-1DCEF634BD7E}" destId="{BB23E842-6124-4EC3-8045-B259E625DFF0}" srcOrd="0" destOrd="0" presId="urn:microsoft.com/office/officeart/2005/8/layout/hierarchy3#3"/>
    <dgm:cxn modelId="{F92D5180-83DA-4397-B4E0-7DE64537C85C}" type="presParOf" srcId="{BAF2F401-C821-43C9-A763-1DCEF634BD7E}" destId="{19CDA36F-41EF-4650-A3FF-01D73049E04F}" srcOrd="1" destOrd="0" presId="urn:microsoft.com/office/officeart/2005/8/layout/hierarchy3#3"/>
    <dgm:cxn modelId="{502806DC-C9FB-460F-82B0-4667207EB1F5}" type="presParOf" srcId="{9CE9EE00-A68F-41C8-8DEF-6C9EA54F93B1}" destId="{2D7E4136-9634-4697-B515-62BB6F35943E}" srcOrd="1" destOrd="0" presId="urn:microsoft.com/office/officeart/2005/8/layout/hierarchy3#3"/>
    <dgm:cxn modelId="{F97B3FDF-40EB-4B83-B4FB-6488CF7AADC2}" type="presParOf" srcId="{2D7E4136-9634-4697-B515-62BB6F35943E}" destId="{F90B7372-C401-4239-B6BE-22F610214D95}" srcOrd="0" destOrd="0" presId="urn:microsoft.com/office/officeart/2005/8/layout/hierarchy3#3"/>
    <dgm:cxn modelId="{92D64222-FDEE-402D-8248-D573816FEA7A}" type="presParOf" srcId="{2D7E4136-9634-4697-B515-62BB6F35943E}" destId="{D03EBACA-5D27-40BC-8105-DF54719D7861}" srcOrd="1" destOrd="0" presId="urn:microsoft.com/office/officeart/2005/8/layout/hierarchy3#3"/>
    <dgm:cxn modelId="{E9B69324-BB78-4D80-85E3-DBA844C703FC}" type="presParOf" srcId="{2D7E4136-9634-4697-B515-62BB6F35943E}" destId="{20FFE1C6-358E-4614-B590-04CFD7C4728F}" srcOrd="2" destOrd="0" presId="urn:microsoft.com/office/officeart/2005/8/layout/hierarchy3#3"/>
    <dgm:cxn modelId="{5C635AEC-543C-48A1-A9C5-D571679D7D56}" type="presParOf" srcId="{2D7E4136-9634-4697-B515-62BB6F35943E}" destId="{6CDDA229-3B8F-456F-A7FB-207246A5E18B}" srcOrd="3" destOrd="0" presId="urn:microsoft.com/office/officeart/2005/8/layout/hierarchy3#3"/>
    <dgm:cxn modelId="{94A55AF2-9C98-4103-804B-7A62B5F687E5}" type="presParOf" srcId="{2D7E4136-9634-4697-B515-62BB6F35943E}" destId="{D74EC51A-6E6D-4FC0-84CC-D3FC2FD752ED}" srcOrd="4" destOrd="0" presId="urn:microsoft.com/office/officeart/2005/8/layout/hierarchy3#3"/>
    <dgm:cxn modelId="{22753188-232E-4065-8876-CA0F410CBA55}" type="presParOf" srcId="{2D7E4136-9634-4697-B515-62BB6F35943E}" destId="{AFF95ADB-D56D-4517-AD4C-67280F59D529}" srcOrd="5" destOrd="0" presId="urn:microsoft.com/office/officeart/2005/8/layout/hierarchy3#3"/>
    <dgm:cxn modelId="{40789AFF-8AC4-4DF0-A0DC-FF4D8AF963E8}" type="presParOf" srcId="{2D7E4136-9634-4697-B515-62BB6F35943E}" destId="{F10F37FC-3520-42C4-90EE-07D2A1778D04}" srcOrd="6" destOrd="0" presId="urn:microsoft.com/office/officeart/2005/8/layout/hierarchy3#3"/>
    <dgm:cxn modelId="{3B6A6E68-A7EB-4534-A4FD-5D6F94AC8059}" type="presParOf" srcId="{2D7E4136-9634-4697-B515-62BB6F35943E}" destId="{8AB6F402-6331-4283-952D-A97A868CD80A}" srcOrd="7" destOrd="0" presId="urn:microsoft.com/office/officeart/2005/8/layout/hierarchy3#3"/>
    <dgm:cxn modelId="{347D0F8E-7E8E-4BBA-92CD-DE5DDC8A4742}" type="presParOf" srcId="{FA3E5FEB-077C-4EC5-882F-49E83D128A38}" destId="{BE49D7BD-F778-4F36-B2C8-4BA456BABE1D}" srcOrd="3" destOrd="0" presId="urn:microsoft.com/office/officeart/2005/8/layout/hierarchy3#3"/>
    <dgm:cxn modelId="{1CF0DDAB-F8CA-41DF-B24D-1F445534E12D}" type="presParOf" srcId="{BE49D7BD-F778-4F36-B2C8-4BA456BABE1D}" destId="{BF4A2CB0-9E34-427A-AE31-30584B507870}" srcOrd="0" destOrd="0" presId="urn:microsoft.com/office/officeart/2005/8/layout/hierarchy3#3"/>
    <dgm:cxn modelId="{A0B96852-B3BF-4AEE-9164-A106DABB5D1D}" type="presParOf" srcId="{BF4A2CB0-9E34-427A-AE31-30584B507870}" destId="{32B878FF-1CED-43F7-8D3D-30F99022F98C}" srcOrd="0" destOrd="0" presId="urn:microsoft.com/office/officeart/2005/8/layout/hierarchy3#3"/>
    <dgm:cxn modelId="{E919384A-379E-4D26-9808-54EFDA9EFB8F}" type="presParOf" srcId="{BF4A2CB0-9E34-427A-AE31-30584B507870}" destId="{F9BFFEA2-5D41-4796-A951-C8BD6302219A}" srcOrd="1" destOrd="0" presId="urn:microsoft.com/office/officeart/2005/8/layout/hierarchy3#3"/>
    <dgm:cxn modelId="{87FE9860-718E-411E-9F62-A5E8F74E84BF}" type="presParOf" srcId="{BE49D7BD-F778-4F36-B2C8-4BA456BABE1D}" destId="{8FADBF91-D57E-46CC-A9E2-4F22F305A18F}" srcOrd="1" destOrd="0" presId="urn:microsoft.com/office/officeart/2005/8/layout/hierarchy3#3"/>
    <dgm:cxn modelId="{19E74678-2A91-49B2-88DD-FC49CAB3A919}" type="presParOf" srcId="{8FADBF91-D57E-46CC-A9E2-4F22F305A18F}" destId="{193770F9-0323-49A6-8FDE-BC634DBD05C0}" srcOrd="0" destOrd="0" presId="urn:microsoft.com/office/officeart/2005/8/layout/hierarchy3#3"/>
    <dgm:cxn modelId="{B55497A4-22B4-4922-856C-C36DC49F5BB6}" type="presParOf" srcId="{8FADBF91-D57E-46CC-A9E2-4F22F305A18F}" destId="{F0FF504E-720D-4A59-8763-6C6CB1D16B43}" srcOrd="1" destOrd="0" presId="urn:microsoft.com/office/officeart/2005/8/layout/hierarchy3#3"/>
    <dgm:cxn modelId="{EA5B83F0-795E-4FDE-B20C-0E1E39BEBFAF}" type="presParOf" srcId="{8FADBF91-D57E-46CC-A9E2-4F22F305A18F}" destId="{92E528C5-624F-48FD-8D31-8D3F6129FAF3}" srcOrd="2" destOrd="0" presId="urn:microsoft.com/office/officeart/2005/8/layout/hierarchy3#3"/>
    <dgm:cxn modelId="{E0AF5B0F-6C63-46D4-8BB0-159A960857E8}" type="presParOf" srcId="{8FADBF91-D57E-46CC-A9E2-4F22F305A18F}" destId="{B0E3523E-18E2-49C7-84CC-AF09D12658CB}" srcOrd="3" destOrd="0" presId="urn:microsoft.com/office/officeart/2005/8/layout/hierarchy3#3"/>
    <dgm:cxn modelId="{B341260A-01B0-4ECC-BC97-0C19123A12BD}" type="presParOf" srcId="{8FADBF91-D57E-46CC-A9E2-4F22F305A18F}" destId="{4807DFF1-2804-4C5F-BDD2-5F9DB3F51B1D}" srcOrd="4" destOrd="0" presId="urn:microsoft.com/office/officeart/2005/8/layout/hierarchy3#3"/>
    <dgm:cxn modelId="{226E4418-D62F-498D-BA81-F25559034F30}" type="presParOf" srcId="{8FADBF91-D57E-46CC-A9E2-4F22F305A18F}" destId="{F523E519-A5B4-4EF1-92E8-1D5C5CE8F218}" srcOrd="5" destOrd="0" presId="urn:microsoft.com/office/officeart/2005/8/layout/hierarchy3#3"/>
    <dgm:cxn modelId="{C7870B7C-D8A7-4903-9F9C-18A50F8A56AE}" type="presParOf" srcId="{8FADBF91-D57E-46CC-A9E2-4F22F305A18F}" destId="{1F6DA4AD-0BA9-4338-8FA7-03427C0D8DC2}" srcOrd="6" destOrd="0" presId="urn:microsoft.com/office/officeart/2005/8/layout/hierarchy3#3"/>
    <dgm:cxn modelId="{C06F06EA-4DAE-4C4E-8AE3-C9AEF6BFA085}" type="presParOf" srcId="{8FADBF91-D57E-46CC-A9E2-4F22F305A18F}" destId="{744A4501-5D6D-44C7-8B3F-7524D7B63A0C}" srcOrd="7" destOrd="0" presId="urn:microsoft.com/office/officeart/2005/8/layout/hierarchy3#3"/>
    <dgm:cxn modelId="{9C4A3180-97AB-4DC2-B65D-F34519B40B0D}" type="presParOf" srcId="{FA3E5FEB-077C-4EC5-882F-49E83D128A38}" destId="{091165DB-8E56-4039-ADE4-83C0D437B190}" srcOrd="4" destOrd="0" presId="urn:microsoft.com/office/officeart/2005/8/layout/hierarchy3#3"/>
    <dgm:cxn modelId="{94D48341-DE52-4B88-88D3-F5A0AD155FD0}" type="presParOf" srcId="{091165DB-8E56-4039-ADE4-83C0D437B190}" destId="{C2258BDB-3B08-43EF-9581-F79514BB750C}" srcOrd="0" destOrd="0" presId="urn:microsoft.com/office/officeart/2005/8/layout/hierarchy3#3"/>
    <dgm:cxn modelId="{6DCA4789-317B-45F2-AFDC-F0089414F74B}" type="presParOf" srcId="{C2258BDB-3B08-43EF-9581-F79514BB750C}" destId="{7FF8D575-672B-4D25-85A8-7F345E4C8C37}" srcOrd="0" destOrd="0" presId="urn:microsoft.com/office/officeart/2005/8/layout/hierarchy3#3"/>
    <dgm:cxn modelId="{12C26DC9-FD37-407D-A821-F07C36B47EDB}" type="presParOf" srcId="{C2258BDB-3B08-43EF-9581-F79514BB750C}" destId="{AF5598D5-2B2E-41DA-9EC8-8811864936CC}" srcOrd="1" destOrd="0" presId="urn:microsoft.com/office/officeart/2005/8/layout/hierarchy3#3"/>
    <dgm:cxn modelId="{038B069A-1A6A-4054-9D42-F708EF472565}" type="presParOf" srcId="{091165DB-8E56-4039-ADE4-83C0D437B190}" destId="{4128BBCE-EDAE-4B9F-A914-14E7A338CE07}" srcOrd="1" destOrd="0" presId="urn:microsoft.com/office/officeart/2005/8/layout/hierarchy3#3"/>
    <dgm:cxn modelId="{7730587C-2E43-4974-ACA8-58BE6946BBB3}" type="presParOf" srcId="{4128BBCE-EDAE-4B9F-A914-14E7A338CE07}" destId="{03E01F76-2CCE-48F2-AA18-62B3E7A69B6D}" srcOrd="0" destOrd="0" presId="urn:microsoft.com/office/officeart/2005/8/layout/hierarchy3#3"/>
    <dgm:cxn modelId="{65BC85F0-2273-4FE3-ABFD-459AA7D2801D}" type="presParOf" srcId="{4128BBCE-EDAE-4B9F-A914-14E7A338CE07}" destId="{B2514681-320E-4335-B869-143F1E357AD0}" srcOrd="1" destOrd="0" presId="urn:microsoft.com/office/officeart/2005/8/layout/hierarchy3#3"/>
    <dgm:cxn modelId="{C7433AE5-EBD5-4B7B-99A4-41E9FF5DCA2A}" type="presParOf" srcId="{FA3E5FEB-077C-4EC5-882F-49E83D128A38}" destId="{78721475-24AC-486C-947F-8E4A814CEE67}" srcOrd="5" destOrd="0" presId="urn:microsoft.com/office/officeart/2005/8/layout/hierarchy3#3"/>
    <dgm:cxn modelId="{3DC6CF4C-5DA9-4C12-8C57-5CDA537B28FB}" type="presParOf" srcId="{78721475-24AC-486C-947F-8E4A814CEE67}" destId="{92A2E0DB-D07E-4F77-9E88-2E26838E7EC6}" srcOrd="0" destOrd="0" presId="urn:microsoft.com/office/officeart/2005/8/layout/hierarchy3#3"/>
    <dgm:cxn modelId="{7741A2DA-7297-4A5F-A716-FC86752285EF}" type="presParOf" srcId="{92A2E0DB-D07E-4F77-9E88-2E26838E7EC6}" destId="{9C7AAB02-EB80-40C4-AAE0-351833EA4264}" srcOrd="0" destOrd="0" presId="urn:microsoft.com/office/officeart/2005/8/layout/hierarchy3#3"/>
    <dgm:cxn modelId="{4B535A34-8F49-4AC4-A375-65DD04E89300}" type="presParOf" srcId="{92A2E0DB-D07E-4F77-9E88-2E26838E7EC6}" destId="{B7C0A157-0512-41B4-A573-D4A08089D51E}" srcOrd="1" destOrd="0" presId="urn:microsoft.com/office/officeart/2005/8/layout/hierarchy3#3"/>
    <dgm:cxn modelId="{D3C8CAB2-3B1D-4FD0-9CFD-4CCDC31BC654}" type="presParOf" srcId="{78721475-24AC-486C-947F-8E4A814CEE67}" destId="{B07D15C9-2B4F-426E-9940-B01C73C734A0}" srcOrd="1" destOrd="0" presId="urn:microsoft.com/office/officeart/2005/8/layout/hierarchy3#3"/>
    <dgm:cxn modelId="{C40FC45C-84E8-42BE-8E20-B35B29CA23A7}" type="presParOf" srcId="{B07D15C9-2B4F-426E-9940-B01C73C734A0}" destId="{43CAB579-A9A9-48A3-B763-C76459A7335D}" srcOrd="0" destOrd="0" presId="urn:microsoft.com/office/officeart/2005/8/layout/hierarchy3#3"/>
    <dgm:cxn modelId="{2307988F-C4C0-4791-876B-0C9C473B6AE5}" type="presParOf" srcId="{B07D15C9-2B4F-426E-9940-B01C73C734A0}" destId="{DFF7D326-B9B7-4CB0-80AA-A059BEAC5FE2}" srcOrd="1" destOrd="0" presId="urn:microsoft.com/office/officeart/2005/8/layout/hierarchy3#3"/>
    <dgm:cxn modelId="{292525D9-14E7-4776-BFF0-BC2E8DF83847}" type="presParOf" srcId="{B07D15C9-2B4F-426E-9940-B01C73C734A0}" destId="{1B56D38E-927D-4210-96B1-2AE6E8593664}" srcOrd="2" destOrd="0" presId="urn:microsoft.com/office/officeart/2005/8/layout/hierarchy3#3"/>
    <dgm:cxn modelId="{927F36B4-2648-45C8-9788-44094658FEA2}" type="presParOf" srcId="{B07D15C9-2B4F-426E-9940-B01C73C734A0}" destId="{8996D3CF-748E-463E-BD86-FDF361A9626B}" srcOrd="3" destOrd="0" presId="urn:microsoft.com/office/officeart/2005/8/layout/hierarchy3#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4" loCatId="hierarchy" qsTypeId="urn:microsoft.com/office/officeart/2005/8/quickstyle/simple3#4" qsCatId="simple" csTypeId="urn:microsoft.com/office/officeart/2005/8/colors/colorful1#7"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自我诊断</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05AB2203-867E-46A3-8DB2-42F2D16D7631}" type="presOf" srcId="{10ACD37D-D087-4009-B469-A7B7EC1DC885}" destId="{B0E3523E-18E2-49C7-84CC-AF09D12658CB}" srcOrd="0" destOrd="0" presId="urn:microsoft.com/office/officeart/2005/8/layout/hierarchy3#4"/>
    <dgm:cxn modelId="{A0947103-6284-4658-826E-833D8869C69B}" type="presOf" srcId="{2A3C13C8-5C84-4FC9-BAF4-046F5EE5AC31}" destId="{9C7AAB02-EB80-40C4-AAE0-351833EA4264}" srcOrd="0" destOrd="0" presId="urn:microsoft.com/office/officeart/2005/8/layout/hierarchy3#4"/>
    <dgm:cxn modelId="{CCC9D405-80E0-4D1E-A2EC-A2D07AEB789D}" type="presOf" srcId="{4052F826-345D-4B28-90A4-B89413F77CA5}" destId="{D03EBACA-5D27-40BC-8105-DF54719D7861}" srcOrd="0" destOrd="0" presId="urn:microsoft.com/office/officeart/2005/8/layout/hierarchy3#4"/>
    <dgm:cxn modelId="{BC609906-A1D2-4829-828B-CCE0B2411FF6}" type="presOf" srcId="{9C83C550-E2EF-4308-A986-81D34FA35E86}" destId="{20FFE1C6-358E-4614-B590-04CFD7C4728F}" srcOrd="0" destOrd="0" presId="urn:microsoft.com/office/officeart/2005/8/layout/hierarchy3#4"/>
    <dgm:cxn modelId="{E119AF07-E1F3-47B9-976E-B02B58C057CC}" type="presOf" srcId="{0C8CAEE9-E308-4EB3-8AE9-9D7C7A706EFF}" destId="{6CDDA229-3B8F-456F-A7FB-207246A5E18B}" srcOrd="0" destOrd="0" presId="urn:microsoft.com/office/officeart/2005/8/layout/hierarchy3#4"/>
    <dgm:cxn modelId="{66407208-82F8-4856-8476-AFBE73381C1A}" type="presOf" srcId="{D802D8DA-135C-48C9-9760-FAF22A71B479}" destId="{1F6DA4AD-0BA9-4338-8FA7-03427C0D8DC2}" srcOrd="0" destOrd="0" presId="urn:microsoft.com/office/officeart/2005/8/layout/hierarchy3#4"/>
    <dgm:cxn modelId="{78BB5D10-7407-4100-B3F2-F5BED4A8E4A5}" srcId="{46C3EBED-C1FE-4B78-A5C0-C69C3075D369}" destId="{5814A566-8F15-4ECE-A4DC-9109E2BE7744}" srcOrd="0" destOrd="0" parTransId="{16DFA0EB-DDC6-4E95-8E98-00FD1584FCB6}" sibTransId="{BD6AF182-5142-4E27-92E8-94A673C3904B}"/>
    <dgm:cxn modelId="{2294B117-CD5A-450C-8714-3D0B139CDBEC}" srcId="{49492F3F-B55F-4FC8-9E23-8C73E1D1BA3C}" destId="{46C3EBED-C1FE-4B78-A5C0-C69C3075D369}" srcOrd="4" destOrd="0" parTransId="{FA760EE7-0C29-45EA-94A4-D8E2B6B7C060}" sibTransId="{27F1C554-4101-4D57-B370-1AD231FA902D}"/>
    <dgm:cxn modelId="{D4AAF120-8984-4A8C-8F1A-A1343D106284}" srcId="{2A3C13C8-5C84-4FC9-BAF4-046F5EE5AC31}" destId="{C73C9C17-DE20-4C0A-939C-4F095147642A}" srcOrd="1" destOrd="0" parTransId="{94F5DE59-0BEA-4EA6-96ED-3284BD6FCE14}" sibTransId="{605D958D-301D-48B5-9D73-B6BDC9914735}"/>
    <dgm:cxn modelId="{F38B5F26-F424-4158-A7ED-EB1E5E418ECA}" type="presOf" srcId="{C2D6FFF5-ABE0-47CF-AC06-8AEBA425EA2C}" destId="{BB23E842-6124-4EC3-8045-B259E625DFF0}" srcOrd="0" destOrd="0" presId="urn:microsoft.com/office/officeart/2005/8/layout/hierarchy3#4"/>
    <dgm:cxn modelId="{D5F20235-F4AC-414F-8503-BD321ADC46B6}" type="presOf" srcId="{EB3EB1AF-2EE0-499D-B706-488D496BA6CA}" destId="{83924A16-42B2-4168-A880-936C322C70A6}" srcOrd="0" destOrd="0" presId="urn:microsoft.com/office/officeart/2005/8/layout/hierarchy3#4"/>
    <dgm:cxn modelId="{6BD53337-8790-4966-A46D-5BC7A8B02FFA}" type="presOf" srcId="{8527B36E-6242-479E-B454-65CFD0A2CA58}" destId="{D5421ED1-479D-41E6-A04C-8A657027928E}" srcOrd="0" destOrd="0" presId="urn:microsoft.com/office/officeart/2005/8/layout/hierarchy3#4"/>
    <dgm:cxn modelId="{F8763A38-0CDC-4077-BDD2-0860E6D30516}" srcId="{F857272D-0FAE-4A69-A548-D303E40D64EF}" destId="{16D118F0-B50F-4729-AA80-1FEC4E57CCEC}" srcOrd="2" destOrd="0" parTransId="{EB3EB1AF-2EE0-499D-B706-488D496BA6CA}" sibTransId="{8E050DF3-1B0D-421B-AA34-3ACE45E02106}"/>
    <dgm:cxn modelId="{C76B7E3A-019D-49B5-A949-A1387FB63A65}" type="presOf" srcId="{F5325B5B-E799-4B88-BBFE-09D8A83BA24F}" destId="{F523E519-A5B4-4EF1-92E8-1D5C5CE8F218}" srcOrd="0" destOrd="0" presId="urn:microsoft.com/office/officeart/2005/8/layout/hierarchy3#4"/>
    <dgm:cxn modelId="{DEFC1E3D-A496-4D83-B35C-DF3AD4AE9D73}" type="presOf" srcId="{FB9A3692-3E50-46A8-987B-063FC1923463}" destId="{744DBA7C-8B47-4001-B9DA-37D28E3BB69F}" srcOrd="0" destOrd="0" presId="urn:microsoft.com/office/officeart/2005/8/layout/hierarchy3#4"/>
    <dgm:cxn modelId="{58EE813E-2025-47A6-8548-E4569A972283}" type="presOf" srcId="{28A0C4FB-42D2-45C0-A7F2-1D2ECD6903F2}" destId="{62B479D3-18D7-4CB5-968E-B4A2A7AF186E}" srcOrd="0" destOrd="0" presId="urn:microsoft.com/office/officeart/2005/8/layout/hierarchy3#4"/>
    <dgm:cxn modelId="{CCB42E5C-23CB-43F3-BB1C-86882544AAC5}" type="presOf" srcId="{B2BD9991-659B-4A7C-8501-98C7DCCEF76F}" destId="{F90B7372-C401-4239-B6BE-22F610214D95}" srcOrd="0" destOrd="0" presId="urn:microsoft.com/office/officeart/2005/8/layout/hierarchy3#4"/>
    <dgm:cxn modelId="{BAB7F860-DD07-40DD-B33E-16512F9510DF}" type="presOf" srcId="{26E85CD6-0128-4F0E-90B3-7CC813DB4311}" destId="{744A4501-5D6D-44C7-8B3F-7524D7B63A0C}" srcOrd="0" destOrd="0" presId="urn:microsoft.com/office/officeart/2005/8/layout/hierarchy3#4"/>
    <dgm:cxn modelId="{BB2D3742-4312-4168-9C35-E99D2C70977F}" type="presOf" srcId="{2A3C13C8-5C84-4FC9-BAF4-046F5EE5AC31}" destId="{B7C0A157-0512-41B4-A573-D4A08089D51E}" srcOrd="1" destOrd="0" presId="urn:microsoft.com/office/officeart/2005/8/layout/hierarchy3#4"/>
    <dgm:cxn modelId="{E0FDB768-D34F-4964-BAB6-A7A0755ABA78}" type="presOf" srcId="{C2D6FFF5-ABE0-47CF-AC06-8AEBA425EA2C}" destId="{19CDA36F-41EF-4650-A3FF-01D73049E04F}" srcOrd="1" destOrd="0" presId="urn:microsoft.com/office/officeart/2005/8/layout/hierarchy3#4"/>
    <dgm:cxn modelId="{B3FDE148-F8E3-4171-B8AF-A21EDA608707}" srcId="{2A3C13C8-5C84-4FC9-BAF4-046F5EE5AC31}" destId="{4E42A736-3487-4266-97C1-630E94A0BB66}" srcOrd="0" destOrd="0" parTransId="{0B29C258-7FFF-4799-9DB0-9B2A22B4A4FA}" sibTransId="{0256CC6C-11ED-4661-BEEC-9D72D66A139B}"/>
    <dgm:cxn modelId="{BE02B871-4395-424A-A473-E673F6D362E4}" type="presOf" srcId="{46C3EBED-C1FE-4B78-A5C0-C69C3075D369}" destId="{AF5598D5-2B2E-41DA-9EC8-8811864936CC}" srcOrd="1" destOrd="0" presId="urn:microsoft.com/office/officeart/2005/8/layout/hierarchy3#4"/>
    <dgm:cxn modelId="{AC133252-8923-4B27-A50D-76E44F882ECC}" srcId="{66EF87B2-5C53-453E-A21E-F0D0034B3DCA}" destId="{28A0C4FB-42D2-45C0-A7F2-1D2ECD6903F2}" srcOrd="2" destOrd="0" parTransId="{8527B36E-6242-479E-B454-65CFD0A2CA58}" sibTransId="{C0B96AD2-6CA5-4676-8F7F-103C6E68BA9A}"/>
    <dgm:cxn modelId="{29D67475-3BC0-4D16-BE26-2EA931416DF6}" type="presOf" srcId="{16D118F0-B50F-4729-AA80-1FEC4E57CCEC}" destId="{1F9787C2-6644-4F68-83E0-00879FB46C76}" srcOrd="0" destOrd="0" presId="urn:microsoft.com/office/officeart/2005/8/layout/hierarchy3#4"/>
    <dgm:cxn modelId="{B74B6457-67E0-447A-ACAA-54012CE05402}" type="presOf" srcId="{200B7667-64D5-4D15-88D2-1E730777CBE1}" destId="{193770F9-0323-49A6-8FDE-BC634DBD05C0}" srcOrd="0" destOrd="0" presId="urn:microsoft.com/office/officeart/2005/8/layout/hierarchy3#4"/>
    <dgm:cxn modelId="{20B41C7C-07EF-4B97-80A9-0E55C87EC9BF}" type="presOf" srcId="{589073F5-6152-4B69-BD62-D5D50D4B17B6}" destId="{1C6F4A36-99BF-47A2-B580-2D277E590DB9}" srcOrd="0" destOrd="0" presId="urn:microsoft.com/office/officeart/2005/8/layout/hierarchy3#4"/>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B44C382-1D1B-4688-B972-56806BBE86C5}" type="presOf" srcId="{419C07E2-EB2B-4D5C-BCC8-EF27A7E7B4E1}" destId="{759F4C87-852A-4DF5-A5D7-6499A8185338}" srcOrd="0" destOrd="0" presId="urn:microsoft.com/office/officeart/2005/8/layout/hierarchy3#4"/>
    <dgm:cxn modelId="{5B686983-9105-4E97-8E33-4D29C2D7B178}" type="presOf" srcId="{8DAC2233-6DC1-492B-AB3D-B7894DD03A7C}" destId="{F9BFFEA2-5D41-4796-A951-C8BD6302219A}" srcOrd="1" destOrd="0" presId="urn:microsoft.com/office/officeart/2005/8/layout/hierarchy3#4"/>
    <dgm:cxn modelId="{10F49383-5C5C-43C5-91D7-F0FA1A2733C1}" type="presOf" srcId="{BC2EF137-EF7C-4AD5-8244-66443D85544B}" destId="{F0FF504E-720D-4A59-8763-6C6CB1D16B43}" srcOrd="0" destOrd="0" presId="urn:microsoft.com/office/officeart/2005/8/layout/hierarchy3#4"/>
    <dgm:cxn modelId="{6D7EF084-2E4C-4BB2-B08C-C8DE940F7960}" srcId="{F857272D-0FAE-4A69-A548-D303E40D64EF}" destId="{BDE5217C-E22C-4651-AD72-FAE8F6A3FE0E}" srcOrd="0" destOrd="0" parTransId="{87CA656C-65CF-41A7-8195-235D6820ACE5}" sibTransId="{8AA7C2AC-936C-48E6-9BFB-3492FA11E163}"/>
    <dgm:cxn modelId="{53E5A187-97C4-42FD-9B48-7ADB137FC4E9}" srcId="{49492F3F-B55F-4FC8-9E23-8C73E1D1BA3C}" destId="{8DAC2233-6DC1-492B-AB3D-B7894DD03A7C}" srcOrd="3" destOrd="0" parTransId="{DC7C1F9A-E1F5-4C5E-8F2D-ED18F59C23D2}" sibTransId="{B186F3D1-53BA-451F-9759-A07B20A23FF7}"/>
    <dgm:cxn modelId="{CB99A989-5570-41EC-9EE4-A8601B157678}" type="presOf" srcId="{0B29C258-7FFF-4799-9DB0-9B2A22B4A4FA}" destId="{43CAB579-A9A9-48A3-B763-C76459A7335D}" srcOrd="0" destOrd="0" presId="urn:microsoft.com/office/officeart/2005/8/layout/hierarchy3#4"/>
    <dgm:cxn modelId="{1E94648A-7CCF-4F53-BA76-DF799EABDECC}" type="presOf" srcId="{46C3EBED-C1FE-4B78-A5C0-C69C3075D369}" destId="{7FF8D575-672B-4D25-85A8-7F345E4C8C37}" srcOrd="0" destOrd="0" presId="urn:microsoft.com/office/officeart/2005/8/layout/hierarchy3#4"/>
    <dgm:cxn modelId="{29DF8F8D-812D-4C75-B778-C34FE6F12E52}" type="presOf" srcId="{87CA656C-65CF-41A7-8195-235D6820ACE5}" destId="{F8A2C9EB-34C6-4C58-A8AE-8B8EB7DB3828}" srcOrd="0" destOrd="0" presId="urn:microsoft.com/office/officeart/2005/8/layout/hierarchy3#4"/>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06AC859E-CC82-4AC2-B9EA-7D0115B543CB}" type="presOf" srcId="{94F5DE59-0BEA-4EA6-96ED-3284BD6FCE14}" destId="{1B56D38E-927D-4210-96B1-2AE6E8593664}" srcOrd="0" destOrd="0" presId="urn:microsoft.com/office/officeart/2005/8/layout/hierarchy3#4"/>
    <dgm:cxn modelId="{37290BA4-5CE0-4C4D-A1F7-AFA9669AD0C8}" srcId="{8DAC2233-6DC1-492B-AB3D-B7894DD03A7C}" destId="{BC2EF137-EF7C-4AD5-8244-66443D85544B}" srcOrd="0" destOrd="0" parTransId="{200B7667-64D5-4D15-88D2-1E730777CBE1}" sibTransId="{5BD3268B-C5F2-4C36-BEB0-4039956520B4}"/>
    <dgm:cxn modelId="{8C5415AA-5E17-4D9F-B864-0A299CBAACD4}" type="presOf" srcId="{4E42A736-3487-4266-97C1-630E94A0BB66}" destId="{DFF7D326-B9B7-4CB0-80AA-A059BEAC5FE2}" srcOrd="0" destOrd="0" presId="urn:microsoft.com/office/officeart/2005/8/layout/hierarchy3#4"/>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BE05C0AD-10A9-4C62-B00B-2634608CA9B4}" type="presOf" srcId="{66EF87B2-5C53-453E-A21E-F0D0034B3DCA}" destId="{60B4382B-E260-4D68-8458-F98DC8BABE0F}" srcOrd="1" destOrd="0" presId="urn:microsoft.com/office/officeart/2005/8/layout/hierarchy3#4"/>
    <dgm:cxn modelId="{1B39D5B1-D2DB-4195-A4F7-AFFEC19291B1}" type="presOf" srcId="{C73C9C17-DE20-4C0A-939C-4F095147642A}" destId="{8996D3CF-748E-463E-BD86-FDF361A9626B}" srcOrd="0" destOrd="0" presId="urn:microsoft.com/office/officeart/2005/8/layout/hierarchy3#4"/>
    <dgm:cxn modelId="{EF0DEBB7-9824-4C17-A6EC-D3C9A5AFC575}" type="presOf" srcId="{26A56A0E-B22A-4BF3-A40B-2731900EB3AF}" destId="{92E528C5-624F-48FD-8D31-8D3F6129FAF3}" srcOrd="0" destOrd="0" presId="urn:microsoft.com/office/officeart/2005/8/layout/hierarchy3#4"/>
    <dgm:cxn modelId="{14D904BD-BF08-4FE0-A561-1EEAF3B8B0FB}" type="presOf" srcId="{5814A566-8F15-4ECE-A4DC-9109E2BE7744}" destId="{B2514681-320E-4335-B869-143F1E357AD0}" srcOrd="0" destOrd="0" presId="urn:microsoft.com/office/officeart/2005/8/layout/hierarchy3#4"/>
    <dgm:cxn modelId="{0C952DBD-2233-47BB-9AAA-3A1A78E038AE}" srcId="{8DAC2233-6DC1-492B-AB3D-B7894DD03A7C}" destId="{10ACD37D-D087-4009-B469-A7B7EC1DC885}" srcOrd="1" destOrd="0" parTransId="{26A56A0E-B22A-4BF3-A40B-2731900EB3AF}" sibTransId="{5EAC09EB-2800-4A62-B61D-63D0C1D44B15}"/>
    <dgm:cxn modelId="{C01A15BF-702C-49A8-A27D-F3C041342DC4}" type="presOf" srcId="{8DAC2233-6DC1-492B-AB3D-B7894DD03A7C}" destId="{32B878FF-1CED-43F7-8D3D-30F99022F98C}" srcOrd="0" destOrd="0" presId="urn:microsoft.com/office/officeart/2005/8/layout/hierarchy3#4"/>
    <dgm:cxn modelId="{9852AAC2-A472-40DA-AE30-64895E731F25}" type="presOf" srcId="{68C6F681-E157-4E8D-A083-0A8CF98B529B}" destId="{115AA4EA-FE82-4AF8-953C-CB8F3361C269}" srcOrd="0" destOrd="0" presId="urn:microsoft.com/office/officeart/2005/8/layout/hierarchy3#4"/>
    <dgm:cxn modelId="{7201B1C5-DAD9-481E-B36A-1C583998EB34}" srcId="{49492F3F-B55F-4FC8-9E23-8C73E1D1BA3C}" destId="{2A3C13C8-5C84-4FC9-BAF4-046F5EE5AC31}" srcOrd="5" destOrd="0" parTransId="{A02B94DA-11CB-43FB-BADF-E00CCDF29F8D}" sibTransId="{F93B2891-C4B7-4B0A-8C58-22A9961A520D}"/>
    <dgm:cxn modelId="{95E12CC8-3AEA-499B-9F2F-5095BA02E208}" type="presOf" srcId="{F3D18A2F-37BA-4B68-9C93-CDA12000DE8A}" destId="{D74EC51A-6E6D-4FC0-84CC-D3FC2FD752ED}" srcOrd="0" destOrd="0" presId="urn:microsoft.com/office/officeart/2005/8/layout/hierarchy3#4"/>
    <dgm:cxn modelId="{292276C9-ACD6-428E-A098-DE06FA76B068}" type="presOf" srcId="{F43235C7-34B4-4CC6-959C-7E9B22461C09}" destId="{8AB6F402-6331-4283-952D-A97A868CD80A}" srcOrd="0" destOrd="0" presId="urn:microsoft.com/office/officeart/2005/8/layout/hierarchy3#4"/>
    <dgm:cxn modelId="{83A771CD-0552-417C-9292-A6239FB17D8E}" type="presOf" srcId="{66EF87B2-5C53-453E-A21E-F0D0034B3DCA}" destId="{70245D1E-2460-41D9-85DC-661556166F97}" srcOrd="0" destOrd="0" presId="urn:microsoft.com/office/officeart/2005/8/layout/hierarchy3#4"/>
    <dgm:cxn modelId="{C2B93CD0-CDD8-4026-8DB5-9D2FDC1542DD}" type="presOf" srcId="{BDE5217C-E22C-4651-AD72-FAE8F6A3FE0E}" destId="{011CE70D-2818-4524-BB7D-B5C036042B3D}" srcOrd="0" destOrd="0" presId="urn:microsoft.com/office/officeart/2005/8/layout/hierarchy3#4"/>
    <dgm:cxn modelId="{10586DD7-1942-4ED1-9292-556F4444015C}" type="presOf" srcId="{A1C21209-9BE2-4257-8849-11E949264582}" destId="{CCECED17-4E28-4626-8A9B-52E2076C4304}" srcOrd="0" destOrd="0" presId="urn:microsoft.com/office/officeart/2005/8/layout/hierarchy3#4"/>
    <dgm:cxn modelId="{58CE97DC-AFA4-4B4F-8616-95183C67A7D0}" type="presOf" srcId="{CBD7A3DC-B289-4A10-BDA8-F06138951EDB}" destId="{F10F37FC-3520-42C4-90EE-07D2A1778D04}" srcOrd="0" destOrd="0" presId="urn:microsoft.com/office/officeart/2005/8/layout/hierarchy3#4"/>
    <dgm:cxn modelId="{B2812FDD-6AB2-4543-AAF1-ED5155396B30}" type="presOf" srcId="{2331F065-8D31-45F0-8998-7033A5D40391}" destId="{82FA47CF-62A8-42EF-9D3B-1940D280E628}" srcOrd="0" destOrd="0" presId="urn:microsoft.com/office/officeart/2005/8/layout/hierarchy3#4"/>
    <dgm:cxn modelId="{61CB7BDD-1AB8-4C08-BCFB-99DCCB73F6E3}" type="presOf" srcId="{16DFA0EB-DDC6-4E95-8E98-00FD1584FCB6}" destId="{03E01F76-2CCE-48F2-AA18-62B3E7A69B6D}" srcOrd="0" destOrd="0" presId="urn:microsoft.com/office/officeart/2005/8/layout/hierarchy3#4"/>
    <dgm:cxn modelId="{4C28B6DE-7CCE-4323-AF27-BAFBF1EF5049}" srcId="{C2D6FFF5-ABE0-47CF-AC06-8AEBA425EA2C}" destId="{0C8CAEE9-E308-4EB3-8AE9-9D7C7A706EFF}" srcOrd="1" destOrd="0" parTransId="{9C83C550-E2EF-4308-A986-81D34FA35E86}" sibTransId="{27C40C6F-D249-4F6C-8836-057592DA6956}"/>
    <dgm:cxn modelId="{8AA7DFE0-612D-4040-8F21-148856D0E128}" srcId="{8DAC2233-6DC1-492B-AB3D-B7894DD03A7C}" destId="{26E85CD6-0128-4F0E-90B3-7CC813DB4311}" srcOrd="3" destOrd="0" parTransId="{D802D8DA-135C-48C9-9760-FAF22A71B479}" sibTransId="{56A0B7FF-B41D-4B3E-B8BE-77630296AD1F}"/>
    <dgm:cxn modelId="{5989E2E3-B5B5-4A71-9C11-EA78B8DD5727}" type="presOf" srcId="{F857272D-0FAE-4A69-A548-D303E40D64EF}" destId="{F8FAB9C2-3248-4FBB-9880-20D28BE56E0B}" srcOrd="0" destOrd="0" presId="urn:microsoft.com/office/officeart/2005/8/layout/hierarchy3#4"/>
    <dgm:cxn modelId="{52830DEB-0F63-4811-8889-3D671A94F627}" type="presOf" srcId="{33D6B9E8-31CD-4C1E-BBEF-392EDE7284D5}" destId="{AFF95ADB-D56D-4517-AD4C-67280F59D529}" srcOrd="0" destOrd="0" presId="urn:microsoft.com/office/officeart/2005/8/layout/hierarchy3#4"/>
    <dgm:cxn modelId="{86E452EE-A6E9-4A5B-A747-3902FBB25454}" srcId="{49492F3F-B55F-4FC8-9E23-8C73E1D1BA3C}" destId="{F857272D-0FAE-4A69-A548-D303E40D64EF}" srcOrd="1" destOrd="0" parTransId="{E9992957-86F6-489B-B07B-4EE59EEEC21D}" sibTransId="{2FEF1C53-A957-4276-9070-57C0F05E67FE}"/>
    <dgm:cxn modelId="{6342B9F0-4733-43BD-9566-4F0543658EB3}" type="presOf" srcId="{F857272D-0FAE-4A69-A548-D303E40D64EF}" destId="{C699E933-565E-4A24-A968-D838E4E75DCE}" srcOrd="1" destOrd="0" presId="urn:microsoft.com/office/officeart/2005/8/layout/hierarchy3#4"/>
    <dgm:cxn modelId="{2B650FF3-DC7F-4D7C-8527-3A040D0A76E6}" type="presOf" srcId="{49492F3F-B55F-4FC8-9E23-8C73E1D1BA3C}" destId="{FA3E5FEB-077C-4EC5-882F-49E83D128A38}" srcOrd="0" destOrd="0" presId="urn:microsoft.com/office/officeart/2005/8/layout/hierarchy3#4"/>
    <dgm:cxn modelId="{C71D2CF4-97E1-4B89-A829-1DFC9D404183}" type="presOf" srcId="{03C22A59-3B9F-4762-B75A-8BF15E3A3230}" destId="{4807DFF1-2804-4C5F-BDD2-5F9DB3F51B1D}" srcOrd="0" destOrd="0" presId="urn:microsoft.com/office/officeart/2005/8/layout/hierarchy3#4"/>
    <dgm:cxn modelId="{4F63BE73-C224-40B9-99DC-6C9166F92117}" type="presParOf" srcId="{FA3E5FEB-077C-4EC5-882F-49E83D128A38}" destId="{514B45FD-03A9-4ED9-9943-12AEF21E98E0}" srcOrd="0" destOrd="0" presId="urn:microsoft.com/office/officeart/2005/8/layout/hierarchy3#4"/>
    <dgm:cxn modelId="{861B5F56-87B6-4A35-B74D-897610B26D72}" type="presParOf" srcId="{514B45FD-03A9-4ED9-9943-12AEF21E98E0}" destId="{9525D6E7-D33A-454C-9ABC-C193E3AA5C5D}" srcOrd="0" destOrd="0" presId="urn:microsoft.com/office/officeart/2005/8/layout/hierarchy3#4"/>
    <dgm:cxn modelId="{8E1245CA-98B6-415F-A5E0-A486261B746E}" type="presParOf" srcId="{9525D6E7-D33A-454C-9ABC-C193E3AA5C5D}" destId="{70245D1E-2460-41D9-85DC-661556166F97}" srcOrd="0" destOrd="0" presId="urn:microsoft.com/office/officeart/2005/8/layout/hierarchy3#4"/>
    <dgm:cxn modelId="{8A0655D0-2B55-4B6F-B205-054DA63E91D0}" type="presParOf" srcId="{9525D6E7-D33A-454C-9ABC-C193E3AA5C5D}" destId="{60B4382B-E260-4D68-8458-F98DC8BABE0F}" srcOrd="1" destOrd="0" presId="urn:microsoft.com/office/officeart/2005/8/layout/hierarchy3#4"/>
    <dgm:cxn modelId="{E26CF907-F767-48B1-A2B3-D23FF19AA4FE}" type="presParOf" srcId="{514B45FD-03A9-4ED9-9943-12AEF21E98E0}" destId="{EE013D46-DDB4-478B-A1C2-300C20986F05}" srcOrd="1" destOrd="0" presId="urn:microsoft.com/office/officeart/2005/8/layout/hierarchy3#4"/>
    <dgm:cxn modelId="{8A7A5F89-655D-46EE-8392-976B68BBC916}" type="presParOf" srcId="{EE013D46-DDB4-478B-A1C2-300C20986F05}" destId="{744DBA7C-8B47-4001-B9DA-37D28E3BB69F}" srcOrd="0" destOrd="0" presId="urn:microsoft.com/office/officeart/2005/8/layout/hierarchy3#4"/>
    <dgm:cxn modelId="{EA020235-7B7D-46AF-B2A2-99DE5ED22B7D}" type="presParOf" srcId="{EE013D46-DDB4-478B-A1C2-300C20986F05}" destId="{CCECED17-4E28-4626-8A9B-52E2076C4304}" srcOrd="1" destOrd="0" presId="urn:microsoft.com/office/officeart/2005/8/layout/hierarchy3#4"/>
    <dgm:cxn modelId="{B3F0EEA2-6912-423D-873C-B4C89B177ABA}" type="presParOf" srcId="{EE013D46-DDB4-478B-A1C2-300C20986F05}" destId="{82FA47CF-62A8-42EF-9D3B-1940D280E628}" srcOrd="2" destOrd="0" presId="urn:microsoft.com/office/officeart/2005/8/layout/hierarchy3#4"/>
    <dgm:cxn modelId="{1591FE5D-91FB-4B1D-86AB-38C555F3F4FC}" type="presParOf" srcId="{EE013D46-DDB4-478B-A1C2-300C20986F05}" destId="{759F4C87-852A-4DF5-A5D7-6499A8185338}" srcOrd="3" destOrd="0" presId="urn:microsoft.com/office/officeart/2005/8/layout/hierarchy3#4"/>
    <dgm:cxn modelId="{8F6AC40F-623E-4D4A-AA89-6EE8D2B3D53D}" type="presParOf" srcId="{EE013D46-DDB4-478B-A1C2-300C20986F05}" destId="{D5421ED1-479D-41E6-A04C-8A657027928E}" srcOrd="4" destOrd="0" presId="urn:microsoft.com/office/officeart/2005/8/layout/hierarchy3#4"/>
    <dgm:cxn modelId="{C0786869-37C0-4947-945E-E92584D93037}" type="presParOf" srcId="{EE013D46-DDB4-478B-A1C2-300C20986F05}" destId="{62B479D3-18D7-4CB5-968E-B4A2A7AF186E}" srcOrd="5" destOrd="0" presId="urn:microsoft.com/office/officeart/2005/8/layout/hierarchy3#4"/>
    <dgm:cxn modelId="{B328E939-84F6-4B61-B185-26989FF33E46}" type="presParOf" srcId="{FA3E5FEB-077C-4EC5-882F-49E83D128A38}" destId="{9B1706F5-E8FC-44E9-85D9-4F2C3781395B}" srcOrd="1" destOrd="0" presId="urn:microsoft.com/office/officeart/2005/8/layout/hierarchy3#4"/>
    <dgm:cxn modelId="{EB2FFBBA-4000-4F84-A7FE-D881DACD385B}" type="presParOf" srcId="{9B1706F5-E8FC-44E9-85D9-4F2C3781395B}" destId="{6893DAD6-A41B-407A-B88D-412C6EB6D342}" srcOrd="0" destOrd="0" presId="urn:microsoft.com/office/officeart/2005/8/layout/hierarchy3#4"/>
    <dgm:cxn modelId="{7D2F40FA-C438-4CB3-9C5C-B28CA0BC7850}" type="presParOf" srcId="{6893DAD6-A41B-407A-B88D-412C6EB6D342}" destId="{F8FAB9C2-3248-4FBB-9880-20D28BE56E0B}" srcOrd="0" destOrd="0" presId="urn:microsoft.com/office/officeart/2005/8/layout/hierarchy3#4"/>
    <dgm:cxn modelId="{B4BA8206-D2F4-4CDE-A458-A67A32C8E4FC}" type="presParOf" srcId="{6893DAD6-A41B-407A-B88D-412C6EB6D342}" destId="{C699E933-565E-4A24-A968-D838E4E75DCE}" srcOrd="1" destOrd="0" presId="urn:microsoft.com/office/officeart/2005/8/layout/hierarchy3#4"/>
    <dgm:cxn modelId="{2E41267E-365D-4F22-B3D0-2F0300AA6610}" type="presParOf" srcId="{9B1706F5-E8FC-44E9-85D9-4F2C3781395B}" destId="{914FDF87-E69C-4B49-A79F-FC70E387B1A8}" srcOrd="1" destOrd="0" presId="urn:microsoft.com/office/officeart/2005/8/layout/hierarchy3#4"/>
    <dgm:cxn modelId="{86833A9E-03C7-45AC-A0E5-94BD691B4C46}" type="presParOf" srcId="{914FDF87-E69C-4B49-A79F-FC70E387B1A8}" destId="{F8A2C9EB-34C6-4C58-A8AE-8B8EB7DB3828}" srcOrd="0" destOrd="0" presId="urn:microsoft.com/office/officeart/2005/8/layout/hierarchy3#4"/>
    <dgm:cxn modelId="{AC8B7686-A4B1-4418-B02C-5F3CAAA21A3C}" type="presParOf" srcId="{914FDF87-E69C-4B49-A79F-FC70E387B1A8}" destId="{011CE70D-2818-4524-BB7D-B5C036042B3D}" srcOrd="1" destOrd="0" presId="urn:microsoft.com/office/officeart/2005/8/layout/hierarchy3#4"/>
    <dgm:cxn modelId="{AD57A1C0-E9D9-4C8A-8D6A-AD941ABF6822}" type="presParOf" srcId="{914FDF87-E69C-4B49-A79F-FC70E387B1A8}" destId="{115AA4EA-FE82-4AF8-953C-CB8F3361C269}" srcOrd="2" destOrd="0" presId="urn:microsoft.com/office/officeart/2005/8/layout/hierarchy3#4"/>
    <dgm:cxn modelId="{444ADC46-F4D0-4424-B2BD-6E50A79B5C90}" type="presParOf" srcId="{914FDF87-E69C-4B49-A79F-FC70E387B1A8}" destId="{1C6F4A36-99BF-47A2-B580-2D277E590DB9}" srcOrd="3" destOrd="0" presId="urn:microsoft.com/office/officeart/2005/8/layout/hierarchy3#4"/>
    <dgm:cxn modelId="{71025EA9-D822-4B5C-B707-E7F9CBC499AA}" type="presParOf" srcId="{914FDF87-E69C-4B49-A79F-FC70E387B1A8}" destId="{83924A16-42B2-4168-A880-936C322C70A6}" srcOrd="4" destOrd="0" presId="urn:microsoft.com/office/officeart/2005/8/layout/hierarchy3#4"/>
    <dgm:cxn modelId="{C5B20B58-DDB9-40BF-A4C6-AF8EFB589606}" type="presParOf" srcId="{914FDF87-E69C-4B49-A79F-FC70E387B1A8}" destId="{1F9787C2-6644-4F68-83E0-00879FB46C76}" srcOrd="5" destOrd="0" presId="urn:microsoft.com/office/officeart/2005/8/layout/hierarchy3#4"/>
    <dgm:cxn modelId="{F54D4317-9C04-447A-B129-1BACF03BAD6B}" type="presParOf" srcId="{FA3E5FEB-077C-4EC5-882F-49E83D128A38}" destId="{9CE9EE00-A68F-41C8-8DEF-6C9EA54F93B1}" srcOrd="2" destOrd="0" presId="urn:microsoft.com/office/officeart/2005/8/layout/hierarchy3#4"/>
    <dgm:cxn modelId="{4F88A5CD-FBEB-45B7-A4BA-3EEEB1F7ED4F}" type="presParOf" srcId="{9CE9EE00-A68F-41C8-8DEF-6C9EA54F93B1}" destId="{BAF2F401-C821-43C9-A763-1DCEF634BD7E}" srcOrd="0" destOrd="0" presId="urn:microsoft.com/office/officeart/2005/8/layout/hierarchy3#4"/>
    <dgm:cxn modelId="{3BFA2445-D53E-4163-A34A-DA8884789683}" type="presParOf" srcId="{BAF2F401-C821-43C9-A763-1DCEF634BD7E}" destId="{BB23E842-6124-4EC3-8045-B259E625DFF0}" srcOrd="0" destOrd="0" presId="urn:microsoft.com/office/officeart/2005/8/layout/hierarchy3#4"/>
    <dgm:cxn modelId="{DCE8359E-8502-4EC5-BD8B-AC3E5F326D90}" type="presParOf" srcId="{BAF2F401-C821-43C9-A763-1DCEF634BD7E}" destId="{19CDA36F-41EF-4650-A3FF-01D73049E04F}" srcOrd="1" destOrd="0" presId="urn:microsoft.com/office/officeart/2005/8/layout/hierarchy3#4"/>
    <dgm:cxn modelId="{C9191099-C759-4B4C-AB90-6F07312199D5}" type="presParOf" srcId="{9CE9EE00-A68F-41C8-8DEF-6C9EA54F93B1}" destId="{2D7E4136-9634-4697-B515-62BB6F35943E}" srcOrd="1" destOrd="0" presId="urn:microsoft.com/office/officeart/2005/8/layout/hierarchy3#4"/>
    <dgm:cxn modelId="{1281A79A-70F5-477F-BB80-F2C9DEC0D68E}" type="presParOf" srcId="{2D7E4136-9634-4697-B515-62BB6F35943E}" destId="{F90B7372-C401-4239-B6BE-22F610214D95}" srcOrd="0" destOrd="0" presId="urn:microsoft.com/office/officeart/2005/8/layout/hierarchy3#4"/>
    <dgm:cxn modelId="{BFC1331B-0702-4C15-8E93-701AA382DC6B}" type="presParOf" srcId="{2D7E4136-9634-4697-B515-62BB6F35943E}" destId="{D03EBACA-5D27-40BC-8105-DF54719D7861}" srcOrd="1" destOrd="0" presId="urn:microsoft.com/office/officeart/2005/8/layout/hierarchy3#4"/>
    <dgm:cxn modelId="{9B547EF7-78C8-4604-959F-A5DC0E9924BF}" type="presParOf" srcId="{2D7E4136-9634-4697-B515-62BB6F35943E}" destId="{20FFE1C6-358E-4614-B590-04CFD7C4728F}" srcOrd="2" destOrd="0" presId="urn:microsoft.com/office/officeart/2005/8/layout/hierarchy3#4"/>
    <dgm:cxn modelId="{1C78092C-2C19-47DB-8845-E469F82B8AA8}" type="presParOf" srcId="{2D7E4136-9634-4697-B515-62BB6F35943E}" destId="{6CDDA229-3B8F-456F-A7FB-207246A5E18B}" srcOrd="3" destOrd="0" presId="urn:microsoft.com/office/officeart/2005/8/layout/hierarchy3#4"/>
    <dgm:cxn modelId="{C86D4A86-BA81-4BAC-B171-D408AEE28BF5}" type="presParOf" srcId="{2D7E4136-9634-4697-B515-62BB6F35943E}" destId="{D74EC51A-6E6D-4FC0-84CC-D3FC2FD752ED}" srcOrd="4" destOrd="0" presId="urn:microsoft.com/office/officeart/2005/8/layout/hierarchy3#4"/>
    <dgm:cxn modelId="{F3674E17-82B2-4F84-83E0-F6C14D16C761}" type="presParOf" srcId="{2D7E4136-9634-4697-B515-62BB6F35943E}" destId="{AFF95ADB-D56D-4517-AD4C-67280F59D529}" srcOrd="5" destOrd="0" presId="urn:microsoft.com/office/officeart/2005/8/layout/hierarchy3#4"/>
    <dgm:cxn modelId="{9FD44D70-2294-46FC-9B72-F3F5FC1A70AB}" type="presParOf" srcId="{2D7E4136-9634-4697-B515-62BB6F35943E}" destId="{F10F37FC-3520-42C4-90EE-07D2A1778D04}" srcOrd="6" destOrd="0" presId="urn:microsoft.com/office/officeart/2005/8/layout/hierarchy3#4"/>
    <dgm:cxn modelId="{412D6182-2128-4967-B096-FCCA149F265E}" type="presParOf" srcId="{2D7E4136-9634-4697-B515-62BB6F35943E}" destId="{8AB6F402-6331-4283-952D-A97A868CD80A}" srcOrd="7" destOrd="0" presId="urn:microsoft.com/office/officeart/2005/8/layout/hierarchy3#4"/>
    <dgm:cxn modelId="{9004ABFA-4C3C-4253-BE18-D570706FE726}" type="presParOf" srcId="{FA3E5FEB-077C-4EC5-882F-49E83D128A38}" destId="{BE49D7BD-F778-4F36-B2C8-4BA456BABE1D}" srcOrd="3" destOrd="0" presId="urn:microsoft.com/office/officeart/2005/8/layout/hierarchy3#4"/>
    <dgm:cxn modelId="{1586D890-E08B-4C59-A822-A85C09E9F337}" type="presParOf" srcId="{BE49D7BD-F778-4F36-B2C8-4BA456BABE1D}" destId="{BF4A2CB0-9E34-427A-AE31-30584B507870}" srcOrd="0" destOrd="0" presId="urn:microsoft.com/office/officeart/2005/8/layout/hierarchy3#4"/>
    <dgm:cxn modelId="{0F384E25-B993-4496-BD55-C7DF0C97826B}" type="presParOf" srcId="{BF4A2CB0-9E34-427A-AE31-30584B507870}" destId="{32B878FF-1CED-43F7-8D3D-30F99022F98C}" srcOrd="0" destOrd="0" presId="urn:microsoft.com/office/officeart/2005/8/layout/hierarchy3#4"/>
    <dgm:cxn modelId="{8AB389A5-9363-4459-9AE4-CD5695C5A806}" type="presParOf" srcId="{BF4A2CB0-9E34-427A-AE31-30584B507870}" destId="{F9BFFEA2-5D41-4796-A951-C8BD6302219A}" srcOrd="1" destOrd="0" presId="urn:microsoft.com/office/officeart/2005/8/layout/hierarchy3#4"/>
    <dgm:cxn modelId="{CC2BCE2F-6E4A-4E4D-A20F-A658EA2A6F24}" type="presParOf" srcId="{BE49D7BD-F778-4F36-B2C8-4BA456BABE1D}" destId="{8FADBF91-D57E-46CC-A9E2-4F22F305A18F}" srcOrd="1" destOrd="0" presId="urn:microsoft.com/office/officeart/2005/8/layout/hierarchy3#4"/>
    <dgm:cxn modelId="{13B9E55F-02F6-4875-BDED-5825CA28D0B8}" type="presParOf" srcId="{8FADBF91-D57E-46CC-A9E2-4F22F305A18F}" destId="{193770F9-0323-49A6-8FDE-BC634DBD05C0}" srcOrd="0" destOrd="0" presId="urn:microsoft.com/office/officeart/2005/8/layout/hierarchy3#4"/>
    <dgm:cxn modelId="{12F5226C-17C6-4B51-B176-9CEF82287B3B}" type="presParOf" srcId="{8FADBF91-D57E-46CC-A9E2-4F22F305A18F}" destId="{F0FF504E-720D-4A59-8763-6C6CB1D16B43}" srcOrd="1" destOrd="0" presId="urn:microsoft.com/office/officeart/2005/8/layout/hierarchy3#4"/>
    <dgm:cxn modelId="{31F4A7DF-CE05-4D1D-9E85-2962EA6A84C8}" type="presParOf" srcId="{8FADBF91-D57E-46CC-A9E2-4F22F305A18F}" destId="{92E528C5-624F-48FD-8D31-8D3F6129FAF3}" srcOrd="2" destOrd="0" presId="urn:microsoft.com/office/officeart/2005/8/layout/hierarchy3#4"/>
    <dgm:cxn modelId="{A6848F09-83CF-49DE-AC62-82A1F2BEF805}" type="presParOf" srcId="{8FADBF91-D57E-46CC-A9E2-4F22F305A18F}" destId="{B0E3523E-18E2-49C7-84CC-AF09D12658CB}" srcOrd="3" destOrd="0" presId="urn:microsoft.com/office/officeart/2005/8/layout/hierarchy3#4"/>
    <dgm:cxn modelId="{66ACEDE3-6B43-422D-9D94-3B98DC31094A}" type="presParOf" srcId="{8FADBF91-D57E-46CC-A9E2-4F22F305A18F}" destId="{4807DFF1-2804-4C5F-BDD2-5F9DB3F51B1D}" srcOrd="4" destOrd="0" presId="urn:microsoft.com/office/officeart/2005/8/layout/hierarchy3#4"/>
    <dgm:cxn modelId="{024EBC98-6BC1-47FA-BDE4-CEF448C3E296}" type="presParOf" srcId="{8FADBF91-D57E-46CC-A9E2-4F22F305A18F}" destId="{F523E519-A5B4-4EF1-92E8-1D5C5CE8F218}" srcOrd="5" destOrd="0" presId="urn:microsoft.com/office/officeart/2005/8/layout/hierarchy3#4"/>
    <dgm:cxn modelId="{BAE82902-E78B-4D45-ABDD-F0F633DE93AB}" type="presParOf" srcId="{8FADBF91-D57E-46CC-A9E2-4F22F305A18F}" destId="{1F6DA4AD-0BA9-4338-8FA7-03427C0D8DC2}" srcOrd="6" destOrd="0" presId="urn:microsoft.com/office/officeart/2005/8/layout/hierarchy3#4"/>
    <dgm:cxn modelId="{57FE5CB5-1573-43CA-8B92-3494D71BE7DA}" type="presParOf" srcId="{8FADBF91-D57E-46CC-A9E2-4F22F305A18F}" destId="{744A4501-5D6D-44C7-8B3F-7524D7B63A0C}" srcOrd="7" destOrd="0" presId="urn:microsoft.com/office/officeart/2005/8/layout/hierarchy3#4"/>
    <dgm:cxn modelId="{2C5A07E3-3206-446C-B56A-8FBD768B933D}" type="presParOf" srcId="{FA3E5FEB-077C-4EC5-882F-49E83D128A38}" destId="{091165DB-8E56-4039-ADE4-83C0D437B190}" srcOrd="4" destOrd="0" presId="urn:microsoft.com/office/officeart/2005/8/layout/hierarchy3#4"/>
    <dgm:cxn modelId="{D40BD84A-214B-4601-AEFE-4B1DEEF8B3B9}" type="presParOf" srcId="{091165DB-8E56-4039-ADE4-83C0D437B190}" destId="{C2258BDB-3B08-43EF-9581-F79514BB750C}" srcOrd="0" destOrd="0" presId="urn:microsoft.com/office/officeart/2005/8/layout/hierarchy3#4"/>
    <dgm:cxn modelId="{70D722F3-E25A-40AE-963A-88F53FC15DDF}" type="presParOf" srcId="{C2258BDB-3B08-43EF-9581-F79514BB750C}" destId="{7FF8D575-672B-4D25-85A8-7F345E4C8C37}" srcOrd="0" destOrd="0" presId="urn:microsoft.com/office/officeart/2005/8/layout/hierarchy3#4"/>
    <dgm:cxn modelId="{E3A2E901-D0E8-4DB0-9FC3-74586D04D923}" type="presParOf" srcId="{C2258BDB-3B08-43EF-9581-F79514BB750C}" destId="{AF5598D5-2B2E-41DA-9EC8-8811864936CC}" srcOrd="1" destOrd="0" presId="urn:microsoft.com/office/officeart/2005/8/layout/hierarchy3#4"/>
    <dgm:cxn modelId="{AAE7FA2C-4C45-4F52-8ED8-5FD8BD8EA244}" type="presParOf" srcId="{091165DB-8E56-4039-ADE4-83C0D437B190}" destId="{4128BBCE-EDAE-4B9F-A914-14E7A338CE07}" srcOrd="1" destOrd="0" presId="urn:microsoft.com/office/officeart/2005/8/layout/hierarchy3#4"/>
    <dgm:cxn modelId="{9D4BD9C9-7A5A-4B09-9399-4252B9170C64}" type="presParOf" srcId="{4128BBCE-EDAE-4B9F-A914-14E7A338CE07}" destId="{03E01F76-2CCE-48F2-AA18-62B3E7A69B6D}" srcOrd="0" destOrd="0" presId="urn:microsoft.com/office/officeart/2005/8/layout/hierarchy3#4"/>
    <dgm:cxn modelId="{077EA00D-6580-47B7-8329-3F7E641CECB9}" type="presParOf" srcId="{4128BBCE-EDAE-4B9F-A914-14E7A338CE07}" destId="{B2514681-320E-4335-B869-143F1E357AD0}" srcOrd="1" destOrd="0" presId="urn:microsoft.com/office/officeart/2005/8/layout/hierarchy3#4"/>
    <dgm:cxn modelId="{B6116020-2C73-42D9-BDA5-80BBBF91EA8A}" type="presParOf" srcId="{FA3E5FEB-077C-4EC5-882F-49E83D128A38}" destId="{78721475-24AC-486C-947F-8E4A814CEE67}" srcOrd="5" destOrd="0" presId="urn:microsoft.com/office/officeart/2005/8/layout/hierarchy3#4"/>
    <dgm:cxn modelId="{AD612C0E-54DC-4971-9F7E-32DF2F32EF49}" type="presParOf" srcId="{78721475-24AC-486C-947F-8E4A814CEE67}" destId="{92A2E0DB-D07E-4F77-9E88-2E26838E7EC6}" srcOrd="0" destOrd="0" presId="urn:microsoft.com/office/officeart/2005/8/layout/hierarchy3#4"/>
    <dgm:cxn modelId="{8A179BD9-EEB0-4850-96DC-B75A599331DA}" type="presParOf" srcId="{92A2E0DB-D07E-4F77-9E88-2E26838E7EC6}" destId="{9C7AAB02-EB80-40C4-AAE0-351833EA4264}" srcOrd="0" destOrd="0" presId="urn:microsoft.com/office/officeart/2005/8/layout/hierarchy3#4"/>
    <dgm:cxn modelId="{37CA547D-7299-43BD-A1AB-2EB24C9A6F09}" type="presParOf" srcId="{92A2E0DB-D07E-4F77-9E88-2E26838E7EC6}" destId="{B7C0A157-0512-41B4-A573-D4A08089D51E}" srcOrd="1" destOrd="0" presId="urn:microsoft.com/office/officeart/2005/8/layout/hierarchy3#4"/>
    <dgm:cxn modelId="{51F39ADD-9DF5-4883-A465-ED73A7CEB990}" type="presParOf" srcId="{78721475-24AC-486C-947F-8E4A814CEE67}" destId="{B07D15C9-2B4F-426E-9940-B01C73C734A0}" srcOrd="1" destOrd="0" presId="urn:microsoft.com/office/officeart/2005/8/layout/hierarchy3#4"/>
    <dgm:cxn modelId="{6A6A6F97-85B7-4847-89AC-78CC73121B33}" type="presParOf" srcId="{B07D15C9-2B4F-426E-9940-B01C73C734A0}" destId="{43CAB579-A9A9-48A3-B763-C76459A7335D}" srcOrd="0" destOrd="0" presId="urn:microsoft.com/office/officeart/2005/8/layout/hierarchy3#4"/>
    <dgm:cxn modelId="{912424D9-1A8A-41A5-9756-D7A36E2FF768}" type="presParOf" srcId="{B07D15C9-2B4F-426E-9940-B01C73C734A0}" destId="{DFF7D326-B9B7-4CB0-80AA-A059BEAC5FE2}" srcOrd="1" destOrd="0" presId="urn:microsoft.com/office/officeart/2005/8/layout/hierarchy3#4"/>
    <dgm:cxn modelId="{ED5F724C-984B-4266-B6CC-9F69DC49E7FB}" type="presParOf" srcId="{B07D15C9-2B4F-426E-9940-B01C73C734A0}" destId="{1B56D38E-927D-4210-96B1-2AE6E8593664}" srcOrd="2" destOrd="0" presId="urn:microsoft.com/office/officeart/2005/8/layout/hierarchy3#4"/>
    <dgm:cxn modelId="{9D7CCA79-2301-4C5B-9EE2-92971BEC15E2}" type="presParOf" srcId="{B07D15C9-2B4F-426E-9940-B01C73C734A0}" destId="{8996D3CF-748E-463E-BD86-FDF361A9626B}" srcOrd="3" destOrd="0" presId="urn:microsoft.com/office/officeart/2005/8/layout/hierarchy3#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9492F3F-B55F-4FC8-9E23-8C73E1D1BA3C}" type="doc">
      <dgm:prSet loTypeId="urn:microsoft.com/office/officeart/2005/8/layout/hierarchy3#5" loCatId="hierarchy" qsTypeId="urn:microsoft.com/office/officeart/2005/8/quickstyle/simple3#5" qsCatId="simple" csTypeId="urn:microsoft.com/office/officeart/2005/8/colors/colorful1#8" csCatId="colorful" phldr="1"/>
      <dgm:spPr/>
      <dgm:t>
        <a:bodyPr/>
        <a:lstStyle/>
        <a:p>
          <a:endParaRPr lang="zh-CN" altLang="en-US"/>
        </a:p>
      </dgm:t>
    </dgm:pt>
    <dgm:pt modelId="{66EF87B2-5C53-453E-A21E-F0D0034B3DCA}">
      <dgm:prSet phldrT="[文本]"/>
      <dgm:spPr/>
      <dgm:t>
        <a:bodyPr/>
        <a:lstStyle/>
        <a:p>
          <a:r>
            <a:rPr lang="zh-CN" altLang="en-US" dirty="0"/>
            <a:t>指标管理</a:t>
          </a:r>
        </a:p>
      </dgm:t>
    </dgm:pt>
    <dgm:pt modelId="{33B9D0E1-7B2E-4B51-934C-5D90B5D6FA1A}" type="parTrans" cxnId="{A241F77F-E4CF-4064-8A16-87C1E2F19392}">
      <dgm:prSet/>
      <dgm:spPr/>
      <dgm:t>
        <a:bodyPr/>
        <a:lstStyle/>
        <a:p>
          <a:endParaRPr lang="zh-CN" altLang="en-US"/>
        </a:p>
      </dgm:t>
    </dgm:pt>
    <dgm:pt modelId="{D24BAEDE-A8FC-4D3B-8364-40A6875EB578}" type="sibTrans" cxnId="{A241F77F-E4CF-4064-8A16-87C1E2F19392}">
      <dgm:prSet/>
      <dgm:spPr/>
      <dgm:t>
        <a:bodyPr/>
        <a:lstStyle/>
        <a:p>
          <a:endParaRPr lang="zh-CN" altLang="en-US"/>
        </a:p>
      </dgm:t>
    </dgm:pt>
    <dgm:pt modelId="{A1C21209-9BE2-4257-8849-11E949264582}">
      <dgm:prSet phldrT="[文本]"/>
      <dgm:spPr/>
      <dgm:t>
        <a:bodyPr/>
        <a:lstStyle/>
        <a:p>
          <a:r>
            <a:rPr lang="zh-CN" altLang="en-US" dirty="0"/>
            <a:t>指标维护</a:t>
          </a:r>
          <a:endParaRPr lang="en-US" altLang="zh-CN" dirty="0"/>
        </a:p>
      </dgm:t>
    </dgm:pt>
    <dgm:pt modelId="{FB9A3692-3E50-46A8-987B-063FC1923463}" type="parTrans" cxnId="{F6AA39AD-2CB1-4E1D-8024-51B939805C10}">
      <dgm:prSet/>
      <dgm:spPr/>
      <dgm:t>
        <a:bodyPr/>
        <a:lstStyle/>
        <a:p>
          <a:endParaRPr lang="zh-CN" altLang="en-US"/>
        </a:p>
      </dgm:t>
    </dgm:pt>
    <dgm:pt modelId="{718E5847-06EF-4120-821F-B7758954DDF0}" type="sibTrans" cxnId="{F6AA39AD-2CB1-4E1D-8024-51B939805C10}">
      <dgm:prSet/>
      <dgm:spPr/>
      <dgm:t>
        <a:bodyPr/>
        <a:lstStyle/>
        <a:p>
          <a:endParaRPr lang="zh-CN" altLang="en-US"/>
        </a:p>
      </dgm:t>
    </dgm:pt>
    <dgm:pt modelId="{419C07E2-EB2B-4D5C-BCC8-EF27A7E7B4E1}">
      <dgm:prSet phldrT="[文本]"/>
      <dgm:spPr/>
      <dgm:t>
        <a:bodyPr/>
        <a:lstStyle/>
        <a:p>
          <a:r>
            <a:rPr lang="zh-CN" altLang="en-US" dirty="0"/>
            <a:t>指标体系管理</a:t>
          </a:r>
        </a:p>
      </dgm:t>
    </dgm:pt>
    <dgm:pt modelId="{2331F065-8D31-45F0-8998-7033A5D40391}" type="parTrans" cxnId="{34123B82-251F-4619-A30E-4A2AA36D64CC}">
      <dgm:prSet/>
      <dgm:spPr/>
      <dgm:t>
        <a:bodyPr/>
        <a:lstStyle/>
        <a:p>
          <a:endParaRPr lang="zh-CN" altLang="en-US"/>
        </a:p>
      </dgm:t>
    </dgm:pt>
    <dgm:pt modelId="{303AD0D5-B913-49E8-941A-B15245D07B00}" type="sibTrans" cxnId="{34123B82-251F-4619-A30E-4A2AA36D64CC}">
      <dgm:prSet/>
      <dgm:spPr/>
      <dgm:t>
        <a:bodyPr/>
        <a:lstStyle/>
        <a:p>
          <a:endParaRPr lang="zh-CN" altLang="en-US"/>
        </a:p>
      </dgm:t>
    </dgm:pt>
    <dgm:pt modelId="{F857272D-0FAE-4A69-A548-D303E40D64EF}">
      <dgm:prSet phldrT="[文本]"/>
      <dgm:spPr/>
      <dgm:t>
        <a:bodyPr/>
        <a:lstStyle/>
        <a:p>
          <a:r>
            <a:rPr lang="zh-CN" altLang="en-US" dirty="0"/>
            <a:t>自评管理</a:t>
          </a:r>
        </a:p>
      </dgm:t>
    </dgm:pt>
    <dgm:pt modelId="{E9992957-86F6-489B-B07B-4EE59EEEC21D}" type="parTrans" cxnId="{86E452EE-A6E9-4A5B-A747-3902FBB25454}">
      <dgm:prSet/>
      <dgm:spPr/>
      <dgm:t>
        <a:bodyPr/>
        <a:lstStyle/>
        <a:p>
          <a:endParaRPr lang="zh-CN" altLang="en-US"/>
        </a:p>
      </dgm:t>
    </dgm:pt>
    <dgm:pt modelId="{2FEF1C53-A957-4276-9070-57C0F05E67FE}" type="sibTrans" cxnId="{86E452EE-A6E9-4A5B-A747-3902FBB25454}">
      <dgm:prSet/>
      <dgm:spPr/>
      <dgm:t>
        <a:bodyPr/>
        <a:lstStyle/>
        <a:p>
          <a:endParaRPr lang="zh-CN" altLang="en-US"/>
        </a:p>
      </dgm:t>
    </dgm:pt>
    <dgm:pt modelId="{BDE5217C-E22C-4651-AD72-FAE8F6A3FE0E}">
      <dgm:prSet phldrT="[文本]"/>
      <dgm:spPr/>
      <dgm:t>
        <a:bodyPr/>
        <a:lstStyle/>
        <a:p>
          <a:r>
            <a:rPr lang="zh-CN" altLang="en-US" dirty="0"/>
            <a:t>基本信息填报</a:t>
          </a:r>
        </a:p>
      </dgm:t>
    </dgm:pt>
    <dgm:pt modelId="{87CA656C-65CF-41A7-8195-235D6820ACE5}" type="parTrans" cxnId="{6D7EF084-2E4C-4BB2-B08C-C8DE940F7960}">
      <dgm:prSet/>
      <dgm:spPr/>
      <dgm:t>
        <a:bodyPr/>
        <a:lstStyle/>
        <a:p>
          <a:endParaRPr lang="zh-CN" altLang="en-US"/>
        </a:p>
      </dgm:t>
    </dgm:pt>
    <dgm:pt modelId="{8AA7C2AC-936C-48E6-9BFB-3492FA11E163}" type="sibTrans" cxnId="{6D7EF084-2E4C-4BB2-B08C-C8DE940F7960}">
      <dgm:prSet/>
      <dgm:spPr/>
      <dgm:t>
        <a:bodyPr/>
        <a:lstStyle/>
        <a:p>
          <a:endParaRPr lang="zh-CN" altLang="en-US"/>
        </a:p>
      </dgm:t>
    </dgm:pt>
    <dgm:pt modelId="{2A3C13C8-5C84-4FC9-BAF4-046F5EE5AC31}">
      <dgm:prSet phldrT="[文本]"/>
      <dgm:spPr/>
      <dgm:t>
        <a:bodyPr/>
        <a:lstStyle/>
        <a:p>
          <a:r>
            <a:rPr lang="zh-CN" altLang="en-US" dirty="0"/>
            <a:t>统计分析</a:t>
          </a:r>
        </a:p>
      </dgm:t>
    </dgm:pt>
    <dgm:pt modelId="{A02B94DA-11CB-43FB-BADF-E00CCDF29F8D}" type="parTrans" cxnId="{7201B1C5-DAD9-481E-B36A-1C583998EB34}">
      <dgm:prSet/>
      <dgm:spPr/>
      <dgm:t>
        <a:bodyPr/>
        <a:lstStyle/>
        <a:p>
          <a:endParaRPr lang="zh-CN" altLang="en-US"/>
        </a:p>
      </dgm:t>
    </dgm:pt>
    <dgm:pt modelId="{F93B2891-C4B7-4B0A-8C58-22A9961A520D}" type="sibTrans" cxnId="{7201B1C5-DAD9-481E-B36A-1C583998EB34}">
      <dgm:prSet/>
      <dgm:spPr/>
      <dgm:t>
        <a:bodyPr/>
        <a:lstStyle/>
        <a:p>
          <a:endParaRPr lang="zh-CN" altLang="en-US"/>
        </a:p>
      </dgm:t>
    </dgm:pt>
    <dgm:pt modelId="{C2D6FFF5-ABE0-47CF-AC06-8AEBA425EA2C}">
      <dgm:prSet phldrT="[文本]"/>
      <dgm:spPr/>
      <dgm:t>
        <a:bodyPr/>
        <a:lstStyle/>
        <a:p>
          <a:r>
            <a:rPr lang="zh-CN" altLang="en-US" dirty="0"/>
            <a:t>考评审核管理</a:t>
          </a:r>
        </a:p>
      </dgm:t>
    </dgm:pt>
    <dgm:pt modelId="{549A6C9C-6679-472C-8C89-D53BB28D08FD}" type="parTrans" cxnId="{39A19E8E-950F-4D9E-9318-604ECBF14187}">
      <dgm:prSet/>
      <dgm:spPr/>
      <dgm:t>
        <a:bodyPr/>
        <a:lstStyle/>
        <a:p>
          <a:endParaRPr lang="zh-CN" altLang="en-US"/>
        </a:p>
      </dgm:t>
    </dgm:pt>
    <dgm:pt modelId="{CCA0C0D2-1197-4418-8860-8BA3DF1634CD}" type="sibTrans" cxnId="{39A19E8E-950F-4D9E-9318-604ECBF14187}">
      <dgm:prSet/>
      <dgm:spPr/>
      <dgm:t>
        <a:bodyPr/>
        <a:lstStyle/>
        <a:p>
          <a:endParaRPr lang="zh-CN" altLang="en-US"/>
        </a:p>
      </dgm:t>
    </dgm:pt>
    <dgm:pt modelId="{8DAC2233-6DC1-492B-AB3D-B7894DD03A7C}">
      <dgm:prSet phldrT="[文本]"/>
      <dgm:spPr/>
      <dgm:t>
        <a:bodyPr/>
        <a:lstStyle/>
        <a:p>
          <a:r>
            <a:rPr lang="zh-CN" altLang="en-US" dirty="0"/>
            <a:t>复核管理</a:t>
          </a:r>
        </a:p>
      </dgm:t>
    </dgm:pt>
    <dgm:pt modelId="{DC7C1F9A-E1F5-4C5E-8F2D-ED18F59C23D2}" type="parTrans" cxnId="{53E5A187-97C4-42FD-9B48-7ADB137FC4E9}">
      <dgm:prSet/>
      <dgm:spPr/>
      <dgm:t>
        <a:bodyPr/>
        <a:lstStyle/>
        <a:p>
          <a:endParaRPr lang="zh-CN" altLang="en-US"/>
        </a:p>
      </dgm:t>
    </dgm:pt>
    <dgm:pt modelId="{B186F3D1-53BA-451F-9759-A07B20A23FF7}" type="sibTrans" cxnId="{53E5A187-97C4-42FD-9B48-7ADB137FC4E9}">
      <dgm:prSet/>
      <dgm:spPr/>
      <dgm:t>
        <a:bodyPr/>
        <a:lstStyle/>
        <a:p>
          <a:endParaRPr lang="zh-CN" altLang="en-US"/>
        </a:p>
      </dgm:t>
    </dgm:pt>
    <dgm:pt modelId="{46C3EBED-C1FE-4B78-A5C0-C69C3075D369}">
      <dgm:prSet phldrT="[文本]"/>
      <dgm:spPr/>
      <dgm:t>
        <a:bodyPr/>
        <a:lstStyle/>
        <a:p>
          <a:r>
            <a:rPr lang="zh-CN" altLang="en-US" dirty="0"/>
            <a:t>评审结果</a:t>
          </a:r>
          <a:endParaRPr lang="en-US" altLang="zh-CN" dirty="0"/>
        </a:p>
        <a:p>
          <a:r>
            <a:rPr lang="zh-CN" altLang="en-US" dirty="0"/>
            <a:t>查看</a:t>
          </a:r>
        </a:p>
      </dgm:t>
    </dgm:pt>
    <dgm:pt modelId="{FA760EE7-0C29-45EA-94A4-D8E2B6B7C060}" type="parTrans" cxnId="{2294B117-CD5A-450C-8714-3D0B139CDBEC}">
      <dgm:prSet/>
      <dgm:spPr/>
      <dgm:t>
        <a:bodyPr/>
        <a:lstStyle/>
        <a:p>
          <a:endParaRPr lang="zh-CN" altLang="en-US"/>
        </a:p>
      </dgm:t>
    </dgm:pt>
    <dgm:pt modelId="{27F1C554-4101-4D57-B370-1AD231FA902D}" type="sibTrans" cxnId="{2294B117-CD5A-450C-8714-3D0B139CDBEC}">
      <dgm:prSet/>
      <dgm:spPr/>
      <dgm:t>
        <a:bodyPr/>
        <a:lstStyle/>
        <a:p>
          <a:endParaRPr lang="zh-CN" altLang="en-US"/>
        </a:p>
      </dgm:t>
    </dgm:pt>
    <dgm:pt modelId="{28A0C4FB-42D2-45C0-A7F2-1D2ECD6903F2}">
      <dgm:prSet phldrT="[文本]"/>
      <dgm:spPr/>
      <dgm:t>
        <a:bodyPr/>
        <a:lstStyle/>
        <a:p>
          <a:r>
            <a:rPr lang="zh-CN" altLang="en-US" dirty="0"/>
            <a:t>指标体系</a:t>
          </a:r>
          <a:endParaRPr lang="en-US" altLang="zh-CN" dirty="0"/>
        </a:p>
        <a:p>
          <a:r>
            <a:rPr lang="zh-CN" altLang="en-US" dirty="0"/>
            <a:t>下发</a:t>
          </a:r>
        </a:p>
      </dgm:t>
    </dgm:pt>
    <dgm:pt modelId="{8527B36E-6242-479E-B454-65CFD0A2CA58}" type="parTrans" cxnId="{AC133252-8923-4B27-A50D-76E44F882ECC}">
      <dgm:prSet/>
      <dgm:spPr/>
      <dgm:t>
        <a:bodyPr/>
        <a:lstStyle/>
        <a:p>
          <a:endParaRPr lang="zh-CN" altLang="en-US"/>
        </a:p>
      </dgm:t>
    </dgm:pt>
    <dgm:pt modelId="{C0B96AD2-6CA5-4676-8F7F-103C6E68BA9A}" type="sibTrans" cxnId="{AC133252-8923-4B27-A50D-76E44F882ECC}">
      <dgm:prSet/>
      <dgm:spPr/>
      <dgm:t>
        <a:bodyPr/>
        <a:lstStyle/>
        <a:p>
          <a:endParaRPr lang="zh-CN" altLang="en-US"/>
        </a:p>
      </dgm:t>
    </dgm:pt>
    <dgm:pt modelId="{4052F826-345D-4B28-90A4-B89413F77CA5}">
      <dgm:prSet phldrT="[文本]"/>
      <dgm:spPr/>
      <dgm:t>
        <a:bodyPr/>
        <a:lstStyle/>
        <a:p>
          <a:r>
            <a:rPr lang="zh-CN" altLang="en-US" dirty="0"/>
            <a:t>区县审核</a:t>
          </a:r>
        </a:p>
      </dgm:t>
    </dgm:pt>
    <dgm:pt modelId="{B2BD9991-659B-4A7C-8501-98C7DCCEF76F}" type="parTrans" cxnId="{D6AC0EAD-AD26-4D96-8514-823D132BF7EF}">
      <dgm:prSet/>
      <dgm:spPr/>
      <dgm:t>
        <a:bodyPr/>
        <a:lstStyle/>
        <a:p>
          <a:endParaRPr lang="zh-CN" altLang="en-US"/>
        </a:p>
      </dgm:t>
    </dgm:pt>
    <dgm:pt modelId="{A3FF2215-60C3-474B-AB33-5E2D3E85B3CF}" type="sibTrans" cxnId="{D6AC0EAD-AD26-4D96-8514-823D132BF7EF}">
      <dgm:prSet/>
      <dgm:spPr/>
      <dgm:t>
        <a:bodyPr/>
        <a:lstStyle/>
        <a:p>
          <a:endParaRPr lang="zh-CN" altLang="en-US"/>
        </a:p>
      </dgm:t>
    </dgm:pt>
    <dgm:pt modelId="{0C8CAEE9-E308-4EB3-8AE9-9D7C7A706EFF}">
      <dgm:prSet phldrT="[文本]"/>
      <dgm:spPr/>
      <dgm:t>
        <a:bodyPr/>
        <a:lstStyle/>
        <a:p>
          <a:r>
            <a:rPr lang="zh-CN" altLang="en-US" dirty="0"/>
            <a:t>市级审核</a:t>
          </a:r>
        </a:p>
      </dgm:t>
    </dgm:pt>
    <dgm:pt modelId="{9C83C550-E2EF-4308-A986-81D34FA35E86}" type="parTrans" cxnId="{4C28B6DE-7CCE-4323-AF27-BAFBF1EF5049}">
      <dgm:prSet/>
      <dgm:spPr/>
      <dgm:t>
        <a:bodyPr/>
        <a:lstStyle/>
        <a:p>
          <a:endParaRPr lang="zh-CN" altLang="en-US"/>
        </a:p>
      </dgm:t>
    </dgm:pt>
    <dgm:pt modelId="{27C40C6F-D249-4F6C-8836-057592DA6956}" type="sibTrans" cxnId="{4C28B6DE-7CCE-4323-AF27-BAFBF1EF5049}">
      <dgm:prSet/>
      <dgm:spPr/>
      <dgm:t>
        <a:bodyPr/>
        <a:lstStyle/>
        <a:p>
          <a:endParaRPr lang="zh-CN" altLang="en-US"/>
        </a:p>
      </dgm:t>
    </dgm:pt>
    <dgm:pt modelId="{33D6B9E8-31CD-4C1E-BBEF-392EDE7284D5}">
      <dgm:prSet phldrT="[文本]"/>
      <dgm:spPr/>
      <dgm:t>
        <a:bodyPr/>
        <a:lstStyle/>
        <a:p>
          <a:r>
            <a:rPr lang="zh-CN" altLang="en-US" dirty="0"/>
            <a:t>省级审核</a:t>
          </a:r>
        </a:p>
      </dgm:t>
    </dgm:pt>
    <dgm:pt modelId="{F3D18A2F-37BA-4B68-9C93-CDA12000DE8A}" type="parTrans" cxnId="{33BA1994-E161-4186-A6BC-251A05994449}">
      <dgm:prSet/>
      <dgm:spPr/>
      <dgm:t>
        <a:bodyPr/>
        <a:lstStyle/>
        <a:p>
          <a:endParaRPr lang="zh-CN" altLang="en-US"/>
        </a:p>
      </dgm:t>
    </dgm:pt>
    <dgm:pt modelId="{D61F79D5-6107-49DD-B1C6-B3E9F424865F}" type="sibTrans" cxnId="{33BA1994-E161-4186-A6BC-251A05994449}">
      <dgm:prSet/>
      <dgm:spPr/>
      <dgm:t>
        <a:bodyPr/>
        <a:lstStyle/>
        <a:p>
          <a:endParaRPr lang="zh-CN" altLang="en-US"/>
        </a:p>
      </dgm:t>
    </dgm:pt>
    <dgm:pt modelId="{F43235C7-34B4-4CC6-959C-7E9B22461C09}">
      <dgm:prSet phldrT="[文本]"/>
      <dgm:spPr/>
      <dgm:t>
        <a:bodyPr/>
        <a:lstStyle/>
        <a:p>
          <a:r>
            <a:rPr lang="zh-CN" altLang="en-US" dirty="0"/>
            <a:t>复核机构</a:t>
          </a:r>
          <a:endParaRPr lang="en-US" altLang="zh-CN" dirty="0"/>
        </a:p>
        <a:p>
          <a:r>
            <a:rPr lang="zh-CN" altLang="en-US" dirty="0"/>
            <a:t>管理</a:t>
          </a:r>
        </a:p>
      </dgm:t>
    </dgm:pt>
    <dgm:pt modelId="{CBD7A3DC-B289-4A10-BDA8-F06138951EDB}" type="parTrans" cxnId="{2ECDCE93-54C1-44F5-99BC-FC1CEE2722D9}">
      <dgm:prSet/>
      <dgm:spPr/>
      <dgm:t>
        <a:bodyPr/>
        <a:lstStyle/>
        <a:p>
          <a:endParaRPr lang="zh-CN" altLang="en-US"/>
        </a:p>
      </dgm:t>
    </dgm:pt>
    <dgm:pt modelId="{75B99BCD-402B-4658-AE32-91C83F84931D}" type="sibTrans" cxnId="{2ECDCE93-54C1-44F5-99BC-FC1CEE2722D9}">
      <dgm:prSet/>
      <dgm:spPr/>
      <dgm:t>
        <a:bodyPr/>
        <a:lstStyle/>
        <a:p>
          <a:endParaRPr lang="zh-CN" altLang="en-US"/>
        </a:p>
      </dgm:t>
    </dgm:pt>
    <dgm:pt modelId="{BC2EF137-EF7C-4AD5-8244-66443D85544B}">
      <dgm:prSet phldrT="[文本]"/>
      <dgm:spPr/>
      <dgm:t>
        <a:bodyPr/>
        <a:lstStyle/>
        <a:p>
          <a:r>
            <a:rPr lang="zh-CN" altLang="en-US" dirty="0"/>
            <a:t>专家库管理</a:t>
          </a:r>
        </a:p>
      </dgm:t>
    </dgm:pt>
    <dgm:pt modelId="{200B7667-64D5-4D15-88D2-1E730777CBE1}" type="parTrans" cxnId="{37290BA4-5CE0-4C4D-A1F7-AFA9669AD0C8}">
      <dgm:prSet/>
      <dgm:spPr/>
      <dgm:t>
        <a:bodyPr/>
        <a:lstStyle/>
        <a:p>
          <a:endParaRPr lang="zh-CN" altLang="en-US"/>
        </a:p>
      </dgm:t>
    </dgm:pt>
    <dgm:pt modelId="{5BD3268B-C5F2-4C36-BEB0-4039956520B4}" type="sibTrans" cxnId="{37290BA4-5CE0-4C4D-A1F7-AFA9669AD0C8}">
      <dgm:prSet/>
      <dgm:spPr/>
      <dgm:t>
        <a:bodyPr/>
        <a:lstStyle/>
        <a:p>
          <a:endParaRPr lang="zh-CN" altLang="en-US"/>
        </a:p>
      </dgm:t>
    </dgm:pt>
    <dgm:pt modelId="{10ACD37D-D087-4009-B469-A7B7EC1DC885}">
      <dgm:prSet phldrT="[文本]"/>
      <dgm:spPr/>
      <dgm:t>
        <a:bodyPr/>
        <a:lstStyle/>
        <a:p>
          <a:r>
            <a:rPr lang="zh-CN" altLang="en-US" dirty="0"/>
            <a:t>评审任务分配</a:t>
          </a:r>
        </a:p>
      </dgm:t>
    </dgm:pt>
    <dgm:pt modelId="{26A56A0E-B22A-4BF3-A40B-2731900EB3AF}" type="parTrans" cxnId="{0C952DBD-2233-47BB-9AAA-3A1A78E038AE}">
      <dgm:prSet/>
      <dgm:spPr/>
      <dgm:t>
        <a:bodyPr/>
        <a:lstStyle/>
        <a:p>
          <a:endParaRPr lang="zh-CN" altLang="en-US"/>
        </a:p>
      </dgm:t>
    </dgm:pt>
    <dgm:pt modelId="{5EAC09EB-2800-4A62-B61D-63D0C1D44B15}" type="sibTrans" cxnId="{0C952DBD-2233-47BB-9AAA-3A1A78E038AE}">
      <dgm:prSet/>
      <dgm:spPr/>
      <dgm:t>
        <a:bodyPr/>
        <a:lstStyle/>
        <a:p>
          <a:endParaRPr lang="zh-CN" altLang="en-US"/>
        </a:p>
      </dgm:t>
    </dgm:pt>
    <dgm:pt modelId="{F5325B5B-E799-4B88-BBFE-09D8A83BA24F}">
      <dgm:prSet phldrT="[文本]"/>
      <dgm:spPr/>
      <dgm:t>
        <a:bodyPr/>
        <a:lstStyle/>
        <a:p>
          <a:r>
            <a:rPr lang="zh-CN" altLang="en-US" dirty="0"/>
            <a:t>专家打分</a:t>
          </a:r>
        </a:p>
      </dgm:t>
    </dgm:pt>
    <dgm:pt modelId="{03C22A59-3B9F-4762-B75A-8BF15E3A3230}" type="parTrans" cxnId="{B55FB182-1DEE-4C24-8C6A-2CBE37E41241}">
      <dgm:prSet/>
      <dgm:spPr/>
      <dgm:t>
        <a:bodyPr/>
        <a:lstStyle/>
        <a:p>
          <a:endParaRPr lang="zh-CN" altLang="en-US"/>
        </a:p>
      </dgm:t>
    </dgm:pt>
    <dgm:pt modelId="{0DBE3509-A1F9-4AFF-8C6D-32C5ED3133C8}" type="sibTrans" cxnId="{B55FB182-1DEE-4C24-8C6A-2CBE37E41241}">
      <dgm:prSet/>
      <dgm:spPr/>
      <dgm:t>
        <a:bodyPr/>
        <a:lstStyle/>
        <a:p>
          <a:endParaRPr lang="zh-CN" altLang="en-US"/>
        </a:p>
      </dgm:t>
    </dgm:pt>
    <dgm:pt modelId="{26E85CD6-0128-4F0E-90B3-7CC813DB4311}">
      <dgm:prSet phldrT="[文本]"/>
      <dgm:spPr/>
      <dgm:t>
        <a:bodyPr/>
        <a:lstStyle/>
        <a:p>
          <a:r>
            <a:rPr lang="zh-CN" altLang="en-US" dirty="0"/>
            <a:t>复核上报</a:t>
          </a:r>
        </a:p>
      </dgm:t>
    </dgm:pt>
    <dgm:pt modelId="{D802D8DA-135C-48C9-9760-FAF22A71B479}" type="parTrans" cxnId="{8AA7DFE0-612D-4040-8F21-148856D0E128}">
      <dgm:prSet/>
      <dgm:spPr/>
      <dgm:t>
        <a:bodyPr/>
        <a:lstStyle/>
        <a:p>
          <a:endParaRPr lang="zh-CN" altLang="en-US"/>
        </a:p>
      </dgm:t>
    </dgm:pt>
    <dgm:pt modelId="{56A0B7FF-B41D-4B3E-B8BE-77630296AD1F}" type="sibTrans" cxnId="{8AA7DFE0-612D-4040-8F21-148856D0E128}">
      <dgm:prSet/>
      <dgm:spPr/>
      <dgm:t>
        <a:bodyPr/>
        <a:lstStyle/>
        <a:p>
          <a:endParaRPr lang="zh-CN" altLang="en-US"/>
        </a:p>
      </dgm:t>
    </dgm:pt>
    <dgm:pt modelId="{5814A566-8F15-4ECE-A4DC-9109E2BE7744}">
      <dgm:prSet phldrT="[文本]"/>
      <dgm:spPr/>
      <dgm:t>
        <a:bodyPr/>
        <a:lstStyle/>
        <a:p>
          <a:r>
            <a:rPr lang="zh-CN" altLang="en-US" dirty="0"/>
            <a:t>评审结果</a:t>
          </a:r>
          <a:endParaRPr lang="en-US" altLang="zh-CN" dirty="0"/>
        </a:p>
        <a:p>
          <a:r>
            <a:rPr lang="zh-CN" altLang="en-US" dirty="0"/>
            <a:t>查看</a:t>
          </a:r>
        </a:p>
      </dgm:t>
    </dgm:pt>
    <dgm:pt modelId="{16DFA0EB-DDC6-4E95-8E98-00FD1584FCB6}" type="parTrans" cxnId="{78BB5D10-7407-4100-B3F2-F5BED4A8E4A5}">
      <dgm:prSet/>
      <dgm:spPr/>
      <dgm:t>
        <a:bodyPr/>
        <a:lstStyle/>
        <a:p>
          <a:endParaRPr lang="zh-CN" altLang="en-US"/>
        </a:p>
      </dgm:t>
    </dgm:pt>
    <dgm:pt modelId="{BD6AF182-5142-4E27-92E8-94A673C3904B}" type="sibTrans" cxnId="{78BB5D10-7407-4100-B3F2-F5BED4A8E4A5}">
      <dgm:prSet/>
      <dgm:spPr/>
      <dgm:t>
        <a:bodyPr/>
        <a:lstStyle/>
        <a:p>
          <a:endParaRPr lang="zh-CN" altLang="en-US"/>
        </a:p>
      </dgm:t>
    </dgm:pt>
    <dgm:pt modelId="{4E42A736-3487-4266-97C1-630E94A0BB66}">
      <dgm:prSet phldrT="[文本]"/>
      <dgm:spPr/>
      <dgm:t>
        <a:bodyPr/>
        <a:lstStyle/>
        <a:p>
          <a:r>
            <a:rPr lang="zh-CN" altLang="en-US" dirty="0"/>
            <a:t>图表统计</a:t>
          </a:r>
        </a:p>
      </dgm:t>
    </dgm:pt>
    <dgm:pt modelId="{0B29C258-7FFF-4799-9DB0-9B2A22B4A4FA}" type="parTrans" cxnId="{B3FDE148-F8E3-4171-B8AF-A21EDA608707}">
      <dgm:prSet/>
      <dgm:spPr/>
      <dgm:t>
        <a:bodyPr/>
        <a:lstStyle/>
        <a:p>
          <a:endParaRPr lang="zh-CN" altLang="en-US"/>
        </a:p>
      </dgm:t>
    </dgm:pt>
    <dgm:pt modelId="{0256CC6C-11ED-4661-BEEC-9D72D66A139B}" type="sibTrans" cxnId="{B3FDE148-F8E3-4171-B8AF-A21EDA608707}">
      <dgm:prSet/>
      <dgm:spPr/>
      <dgm:t>
        <a:bodyPr/>
        <a:lstStyle/>
        <a:p>
          <a:endParaRPr lang="zh-CN" altLang="en-US"/>
        </a:p>
      </dgm:t>
    </dgm:pt>
    <dgm:pt modelId="{C73C9C17-DE20-4C0A-939C-4F095147642A}">
      <dgm:prSet phldrT="[文本]"/>
      <dgm:spPr/>
      <dgm:t>
        <a:bodyPr/>
        <a:lstStyle/>
        <a:p>
          <a:r>
            <a:rPr lang="zh-CN" altLang="en-US" dirty="0"/>
            <a:t>地图统计</a:t>
          </a:r>
        </a:p>
      </dgm:t>
    </dgm:pt>
    <dgm:pt modelId="{94F5DE59-0BEA-4EA6-96ED-3284BD6FCE14}" type="parTrans" cxnId="{D4AAF120-8984-4A8C-8F1A-A1343D106284}">
      <dgm:prSet/>
      <dgm:spPr/>
      <dgm:t>
        <a:bodyPr/>
        <a:lstStyle/>
        <a:p>
          <a:endParaRPr lang="zh-CN" altLang="en-US"/>
        </a:p>
      </dgm:t>
    </dgm:pt>
    <dgm:pt modelId="{605D958D-301D-48B5-9D73-B6BDC9914735}" type="sibTrans" cxnId="{D4AAF120-8984-4A8C-8F1A-A1343D106284}">
      <dgm:prSet/>
      <dgm:spPr/>
      <dgm:t>
        <a:bodyPr/>
        <a:lstStyle/>
        <a:p>
          <a:endParaRPr lang="zh-CN" altLang="en-US"/>
        </a:p>
      </dgm:t>
    </dgm:pt>
    <dgm:pt modelId="{16D118F0-B50F-4729-AA80-1FEC4E57CCEC}">
      <dgm:prSet/>
      <dgm:spPr/>
      <dgm:t>
        <a:bodyPr/>
        <a:lstStyle/>
        <a:p>
          <a:r>
            <a:rPr lang="zh-CN" altLang="en-US" dirty="0"/>
            <a:t>自我诊断</a:t>
          </a:r>
        </a:p>
      </dgm:t>
    </dgm:pt>
    <dgm:pt modelId="{EB3EB1AF-2EE0-499D-B706-488D496BA6CA}" type="parTrans" cxnId="{F8763A38-0CDC-4077-BDD2-0860E6D30516}">
      <dgm:prSet/>
      <dgm:spPr/>
      <dgm:t>
        <a:bodyPr/>
        <a:lstStyle/>
        <a:p>
          <a:endParaRPr lang="zh-CN" altLang="en-US"/>
        </a:p>
      </dgm:t>
    </dgm:pt>
    <dgm:pt modelId="{8E050DF3-1B0D-421B-AA34-3ACE45E02106}" type="sibTrans" cxnId="{F8763A38-0CDC-4077-BDD2-0860E6D30516}">
      <dgm:prSet/>
      <dgm:spPr/>
      <dgm:t>
        <a:bodyPr/>
        <a:lstStyle/>
        <a:p>
          <a:endParaRPr lang="zh-CN" altLang="en-US"/>
        </a:p>
      </dgm:t>
    </dgm:pt>
    <dgm:pt modelId="{589073F5-6152-4B69-BD62-D5D50D4B17B6}">
      <dgm:prSet/>
      <dgm:spPr/>
      <dgm:t>
        <a:bodyPr/>
        <a:lstStyle/>
        <a:p>
          <a:r>
            <a:rPr lang="zh-CN" altLang="en-US" dirty="0"/>
            <a:t>机构自评</a:t>
          </a:r>
        </a:p>
      </dgm:t>
    </dgm:pt>
    <dgm:pt modelId="{68C6F681-E157-4E8D-A083-0A8CF98B529B}" type="parTrans" cxnId="{C71E248F-45FB-4EF9-A835-D3CC5ED2C0BF}">
      <dgm:prSet/>
      <dgm:spPr/>
      <dgm:t>
        <a:bodyPr/>
        <a:lstStyle/>
        <a:p>
          <a:endParaRPr lang="zh-CN" altLang="en-US"/>
        </a:p>
      </dgm:t>
    </dgm:pt>
    <dgm:pt modelId="{DEA663FE-9B89-43B9-B2C3-40F369972082}" type="sibTrans" cxnId="{C71E248F-45FB-4EF9-A835-D3CC5ED2C0BF}">
      <dgm:prSet/>
      <dgm:spPr/>
      <dgm:t>
        <a:bodyPr/>
        <a:lstStyle/>
        <a:p>
          <a:endParaRPr lang="zh-CN" altLang="en-US"/>
        </a:p>
      </dgm:t>
    </dgm:pt>
    <dgm:pt modelId="{FA3E5FEB-077C-4EC5-882F-49E83D128A38}" type="pres">
      <dgm:prSet presAssocID="{49492F3F-B55F-4FC8-9E23-8C73E1D1BA3C}" presName="diagram" presStyleCnt="0">
        <dgm:presLayoutVars>
          <dgm:chPref val="1"/>
          <dgm:dir/>
          <dgm:animOne val="branch"/>
          <dgm:animLvl val="lvl"/>
          <dgm:resizeHandles/>
        </dgm:presLayoutVars>
      </dgm:prSet>
      <dgm:spPr/>
    </dgm:pt>
    <dgm:pt modelId="{514B45FD-03A9-4ED9-9943-12AEF21E98E0}" type="pres">
      <dgm:prSet presAssocID="{66EF87B2-5C53-453E-A21E-F0D0034B3DCA}" presName="root" presStyleCnt="0"/>
      <dgm:spPr/>
    </dgm:pt>
    <dgm:pt modelId="{9525D6E7-D33A-454C-9ABC-C193E3AA5C5D}" type="pres">
      <dgm:prSet presAssocID="{66EF87B2-5C53-453E-A21E-F0D0034B3DCA}" presName="rootComposite" presStyleCnt="0"/>
      <dgm:spPr/>
    </dgm:pt>
    <dgm:pt modelId="{70245D1E-2460-41D9-85DC-661556166F97}" type="pres">
      <dgm:prSet presAssocID="{66EF87B2-5C53-453E-A21E-F0D0034B3DCA}" presName="rootText" presStyleLbl="node1" presStyleIdx="0" presStyleCnt="6"/>
      <dgm:spPr/>
    </dgm:pt>
    <dgm:pt modelId="{60B4382B-E260-4D68-8458-F98DC8BABE0F}" type="pres">
      <dgm:prSet presAssocID="{66EF87B2-5C53-453E-A21E-F0D0034B3DCA}" presName="rootConnector" presStyleLbl="node1" presStyleIdx="0" presStyleCnt="6"/>
      <dgm:spPr/>
    </dgm:pt>
    <dgm:pt modelId="{EE013D46-DDB4-478B-A1C2-300C20986F05}" type="pres">
      <dgm:prSet presAssocID="{66EF87B2-5C53-453E-A21E-F0D0034B3DCA}" presName="childShape" presStyleCnt="0"/>
      <dgm:spPr/>
    </dgm:pt>
    <dgm:pt modelId="{744DBA7C-8B47-4001-B9DA-37D28E3BB69F}" type="pres">
      <dgm:prSet presAssocID="{FB9A3692-3E50-46A8-987B-063FC1923463}" presName="Name13" presStyleLbl="parChTrans1D2" presStyleIdx="0" presStyleCnt="17"/>
      <dgm:spPr/>
    </dgm:pt>
    <dgm:pt modelId="{CCECED17-4E28-4626-8A9B-52E2076C4304}" type="pres">
      <dgm:prSet presAssocID="{A1C21209-9BE2-4257-8849-11E949264582}" presName="childText" presStyleLbl="bgAcc1" presStyleIdx="0" presStyleCnt="17">
        <dgm:presLayoutVars>
          <dgm:bulletEnabled val="1"/>
        </dgm:presLayoutVars>
      </dgm:prSet>
      <dgm:spPr/>
    </dgm:pt>
    <dgm:pt modelId="{82FA47CF-62A8-42EF-9D3B-1940D280E628}" type="pres">
      <dgm:prSet presAssocID="{2331F065-8D31-45F0-8998-7033A5D40391}" presName="Name13" presStyleLbl="parChTrans1D2" presStyleIdx="1" presStyleCnt="17"/>
      <dgm:spPr/>
    </dgm:pt>
    <dgm:pt modelId="{759F4C87-852A-4DF5-A5D7-6499A8185338}" type="pres">
      <dgm:prSet presAssocID="{419C07E2-EB2B-4D5C-BCC8-EF27A7E7B4E1}" presName="childText" presStyleLbl="bgAcc1" presStyleIdx="1" presStyleCnt="17">
        <dgm:presLayoutVars>
          <dgm:bulletEnabled val="1"/>
        </dgm:presLayoutVars>
      </dgm:prSet>
      <dgm:spPr/>
    </dgm:pt>
    <dgm:pt modelId="{D5421ED1-479D-41E6-A04C-8A657027928E}" type="pres">
      <dgm:prSet presAssocID="{8527B36E-6242-479E-B454-65CFD0A2CA58}" presName="Name13" presStyleLbl="parChTrans1D2" presStyleIdx="2" presStyleCnt="17"/>
      <dgm:spPr/>
    </dgm:pt>
    <dgm:pt modelId="{62B479D3-18D7-4CB5-968E-B4A2A7AF186E}" type="pres">
      <dgm:prSet presAssocID="{28A0C4FB-42D2-45C0-A7F2-1D2ECD6903F2}" presName="childText" presStyleLbl="bgAcc1" presStyleIdx="2" presStyleCnt="17" custScaleY="86708">
        <dgm:presLayoutVars>
          <dgm:bulletEnabled val="1"/>
        </dgm:presLayoutVars>
      </dgm:prSet>
      <dgm:spPr/>
    </dgm:pt>
    <dgm:pt modelId="{9B1706F5-E8FC-44E9-85D9-4F2C3781395B}" type="pres">
      <dgm:prSet presAssocID="{F857272D-0FAE-4A69-A548-D303E40D64EF}" presName="root" presStyleCnt="0"/>
      <dgm:spPr/>
    </dgm:pt>
    <dgm:pt modelId="{6893DAD6-A41B-407A-B88D-412C6EB6D342}" type="pres">
      <dgm:prSet presAssocID="{F857272D-0FAE-4A69-A548-D303E40D64EF}" presName="rootComposite" presStyleCnt="0"/>
      <dgm:spPr/>
    </dgm:pt>
    <dgm:pt modelId="{F8FAB9C2-3248-4FBB-9880-20D28BE56E0B}" type="pres">
      <dgm:prSet presAssocID="{F857272D-0FAE-4A69-A548-D303E40D64EF}" presName="rootText" presStyleLbl="node1" presStyleIdx="1" presStyleCnt="6"/>
      <dgm:spPr/>
    </dgm:pt>
    <dgm:pt modelId="{C699E933-565E-4A24-A968-D838E4E75DCE}" type="pres">
      <dgm:prSet presAssocID="{F857272D-0FAE-4A69-A548-D303E40D64EF}" presName="rootConnector" presStyleLbl="node1" presStyleIdx="1" presStyleCnt="6"/>
      <dgm:spPr/>
    </dgm:pt>
    <dgm:pt modelId="{914FDF87-E69C-4B49-A79F-FC70E387B1A8}" type="pres">
      <dgm:prSet presAssocID="{F857272D-0FAE-4A69-A548-D303E40D64EF}" presName="childShape" presStyleCnt="0"/>
      <dgm:spPr/>
    </dgm:pt>
    <dgm:pt modelId="{F8A2C9EB-34C6-4C58-A8AE-8B8EB7DB3828}" type="pres">
      <dgm:prSet presAssocID="{87CA656C-65CF-41A7-8195-235D6820ACE5}" presName="Name13" presStyleLbl="parChTrans1D2" presStyleIdx="3" presStyleCnt="17"/>
      <dgm:spPr/>
    </dgm:pt>
    <dgm:pt modelId="{011CE70D-2818-4524-BB7D-B5C036042B3D}" type="pres">
      <dgm:prSet presAssocID="{BDE5217C-E22C-4651-AD72-FAE8F6A3FE0E}" presName="childText" presStyleLbl="bgAcc1" presStyleIdx="3" presStyleCnt="17" custLinFactNeighborY="-1286">
        <dgm:presLayoutVars>
          <dgm:bulletEnabled val="1"/>
        </dgm:presLayoutVars>
      </dgm:prSet>
      <dgm:spPr/>
    </dgm:pt>
    <dgm:pt modelId="{115AA4EA-FE82-4AF8-953C-CB8F3361C269}" type="pres">
      <dgm:prSet presAssocID="{68C6F681-E157-4E8D-A083-0A8CF98B529B}" presName="Name13" presStyleLbl="parChTrans1D2" presStyleIdx="4" presStyleCnt="17"/>
      <dgm:spPr/>
    </dgm:pt>
    <dgm:pt modelId="{1C6F4A36-99BF-47A2-B580-2D277E590DB9}" type="pres">
      <dgm:prSet presAssocID="{589073F5-6152-4B69-BD62-D5D50D4B17B6}" presName="childText" presStyleLbl="bgAcc1" presStyleIdx="4" presStyleCnt="17">
        <dgm:presLayoutVars>
          <dgm:bulletEnabled val="1"/>
        </dgm:presLayoutVars>
      </dgm:prSet>
      <dgm:spPr/>
    </dgm:pt>
    <dgm:pt modelId="{83924A16-42B2-4168-A880-936C322C70A6}" type="pres">
      <dgm:prSet presAssocID="{EB3EB1AF-2EE0-499D-B706-488D496BA6CA}" presName="Name13" presStyleLbl="parChTrans1D2" presStyleIdx="5" presStyleCnt="17"/>
      <dgm:spPr/>
    </dgm:pt>
    <dgm:pt modelId="{1F9787C2-6644-4F68-83E0-00879FB46C76}" type="pres">
      <dgm:prSet presAssocID="{16D118F0-B50F-4729-AA80-1FEC4E57CCEC}" presName="childText" presStyleLbl="bgAcc1" presStyleIdx="5" presStyleCnt="17">
        <dgm:presLayoutVars>
          <dgm:bulletEnabled val="1"/>
        </dgm:presLayoutVars>
      </dgm:prSet>
      <dgm:spPr/>
    </dgm:pt>
    <dgm:pt modelId="{9CE9EE00-A68F-41C8-8DEF-6C9EA54F93B1}" type="pres">
      <dgm:prSet presAssocID="{C2D6FFF5-ABE0-47CF-AC06-8AEBA425EA2C}" presName="root" presStyleCnt="0"/>
      <dgm:spPr/>
    </dgm:pt>
    <dgm:pt modelId="{BAF2F401-C821-43C9-A763-1DCEF634BD7E}" type="pres">
      <dgm:prSet presAssocID="{C2D6FFF5-ABE0-47CF-AC06-8AEBA425EA2C}" presName="rootComposite" presStyleCnt="0"/>
      <dgm:spPr/>
    </dgm:pt>
    <dgm:pt modelId="{BB23E842-6124-4EC3-8045-B259E625DFF0}" type="pres">
      <dgm:prSet presAssocID="{C2D6FFF5-ABE0-47CF-AC06-8AEBA425EA2C}" presName="rootText" presStyleLbl="node1" presStyleIdx="2" presStyleCnt="6"/>
      <dgm:spPr/>
    </dgm:pt>
    <dgm:pt modelId="{19CDA36F-41EF-4650-A3FF-01D73049E04F}" type="pres">
      <dgm:prSet presAssocID="{C2D6FFF5-ABE0-47CF-AC06-8AEBA425EA2C}" presName="rootConnector" presStyleLbl="node1" presStyleIdx="2" presStyleCnt="6"/>
      <dgm:spPr/>
    </dgm:pt>
    <dgm:pt modelId="{2D7E4136-9634-4697-B515-62BB6F35943E}" type="pres">
      <dgm:prSet presAssocID="{C2D6FFF5-ABE0-47CF-AC06-8AEBA425EA2C}" presName="childShape" presStyleCnt="0"/>
      <dgm:spPr/>
    </dgm:pt>
    <dgm:pt modelId="{F90B7372-C401-4239-B6BE-22F610214D95}" type="pres">
      <dgm:prSet presAssocID="{B2BD9991-659B-4A7C-8501-98C7DCCEF76F}" presName="Name13" presStyleLbl="parChTrans1D2" presStyleIdx="6" presStyleCnt="17"/>
      <dgm:spPr/>
    </dgm:pt>
    <dgm:pt modelId="{D03EBACA-5D27-40BC-8105-DF54719D7861}" type="pres">
      <dgm:prSet presAssocID="{4052F826-345D-4B28-90A4-B89413F77CA5}" presName="childText" presStyleLbl="bgAcc1" presStyleIdx="6" presStyleCnt="17">
        <dgm:presLayoutVars>
          <dgm:bulletEnabled val="1"/>
        </dgm:presLayoutVars>
      </dgm:prSet>
      <dgm:spPr/>
    </dgm:pt>
    <dgm:pt modelId="{20FFE1C6-358E-4614-B590-04CFD7C4728F}" type="pres">
      <dgm:prSet presAssocID="{9C83C550-E2EF-4308-A986-81D34FA35E86}" presName="Name13" presStyleLbl="parChTrans1D2" presStyleIdx="7" presStyleCnt="17"/>
      <dgm:spPr/>
    </dgm:pt>
    <dgm:pt modelId="{6CDDA229-3B8F-456F-A7FB-207246A5E18B}" type="pres">
      <dgm:prSet presAssocID="{0C8CAEE9-E308-4EB3-8AE9-9D7C7A706EFF}" presName="childText" presStyleLbl="bgAcc1" presStyleIdx="7" presStyleCnt="17">
        <dgm:presLayoutVars>
          <dgm:bulletEnabled val="1"/>
        </dgm:presLayoutVars>
      </dgm:prSet>
      <dgm:spPr/>
    </dgm:pt>
    <dgm:pt modelId="{D74EC51A-6E6D-4FC0-84CC-D3FC2FD752ED}" type="pres">
      <dgm:prSet presAssocID="{F3D18A2F-37BA-4B68-9C93-CDA12000DE8A}" presName="Name13" presStyleLbl="parChTrans1D2" presStyleIdx="8" presStyleCnt="17"/>
      <dgm:spPr/>
    </dgm:pt>
    <dgm:pt modelId="{AFF95ADB-D56D-4517-AD4C-67280F59D529}" type="pres">
      <dgm:prSet presAssocID="{33D6B9E8-31CD-4C1E-BBEF-392EDE7284D5}" presName="childText" presStyleLbl="bgAcc1" presStyleIdx="8" presStyleCnt="17">
        <dgm:presLayoutVars>
          <dgm:bulletEnabled val="1"/>
        </dgm:presLayoutVars>
      </dgm:prSet>
      <dgm:spPr/>
    </dgm:pt>
    <dgm:pt modelId="{F10F37FC-3520-42C4-90EE-07D2A1778D04}" type="pres">
      <dgm:prSet presAssocID="{CBD7A3DC-B289-4A10-BDA8-F06138951EDB}" presName="Name13" presStyleLbl="parChTrans1D2" presStyleIdx="9" presStyleCnt="17"/>
      <dgm:spPr/>
    </dgm:pt>
    <dgm:pt modelId="{8AB6F402-6331-4283-952D-A97A868CD80A}" type="pres">
      <dgm:prSet presAssocID="{F43235C7-34B4-4CC6-959C-7E9B22461C09}" presName="childText" presStyleLbl="bgAcc1" presStyleIdx="9" presStyleCnt="17">
        <dgm:presLayoutVars>
          <dgm:bulletEnabled val="1"/>
        </dgm:presLayoutVars>
      </dgm:prSet>
      <dgm:spPr/>
    </dgm:pt>
    <dgm:pt modelId="{BE49D7BD-F778-4F36-B2C8-4BA456BABE1D}" type="pres">
      <dgm:prSet presAssocID="{8DAC2233-6DC1-492B-AB3D-B7894DD03A7C}" presName="root" presStyleCnt="0"/>
      <dgm:spPr/>
    </dgm:pt>
    <dgm:pt modelId="{BF4A2CB0-9E34-427A-AE31-30584B507870}" type="pres">
      <dgm:prSet presAssocID="{8DAC2233-6DC1-492B-AB3D-B7894DD03A7C}" presName="rootComposite" presStyleCnt="0"/>
      <dgm:spPr/>
    </dgm:pt>
    <dgm:pt modelId="{32B878FF-1CED-43F7-8D3D-30F99022F98C}" type="pres">
      <dgm:prSet presAssocID="{8DAC2233-6DC1-492B-AB3D-B7894DD03A7C}" presName="rootText" presStyleLbl="node1" presStyleIdx="3" presStyleCnt="6"/>
      <dgm:spPr/>
    </dgm:pt>
    <dgm:pt modelId="{F9BFFEA2-5D41-4796-A951-C8BD6302219A}" type="pres">
      <dgm:prSet presAssocID="{8DAC2233-6DC1-492B-AB3D-B7894DD03A7C}" presName="rootConnector" presStyleLbl="node1" presStyleIdx="3" presStyleCnt="6"/>
      <dgm:spPr/>
    </dgm:pt>
    <dgm:pt modelId="{8FADBF91-D57E-46CC-A9E2-4F22F305A18F}" type="pres">
      <dgm:prSet presAssocID="{8DAC2233-6DC1-492B-AB3D-B7894DD03A7C}" presName="childShape" presStyleCnt="0"/>
      <dgm:spPr/>
    </dgm:pt>
    <dgm:pt modelId="{193770F9-0323-49A6-8FDE-BC634DBD05C0}" type="pres">
      <dgm:prSet presAssocID="{200B7667-64D5-4D15-88D2-1E730777CBE1}" presName="Name13" presStyleLbl="parChTrans1D2" presStyleIdx="10" presStyleCnt="17"/>
      <dgm:spPr/>
    </dgm:pt>
    <dgm:pt modelId="{F0FF504E-720D-4A59-8763-6C6CB1D16B43}" type="pres">
      <dgm:prSet presAssocID="{BC2EF137-EF7C-4AD5-8244-66443D85544B}" presName="childText" presStyleLbl="bgAcc1" presStyleIdx="10" presStyleCnt="17">
        <dgm:presLayoutVars>
          <dgm:bulletEnabled val="1"/>
        </dgm:presLayoutVars>
      </dgm:prSet>
      <dgm:spPr/>
    </dgm:pt>
    <dgm:pt modelId="{92E528C5-624F-48FD-8D31-8D3F6129FAF3}" type="pres">
      <dgm:prSet presAssocID="{26A56A0E-B22A-4BF3-A40B-2731900EB3AF}" presName="Name13" presStyleLbl="parChTrans1D2" presStyleIdx="11" presStyleCnt="17"/>
      <dgm:spPr/>
    </dgm:pt>
    <dgm:pt modelId="{B0E3523E-18E2-49C7-84CC-AF09D12658CB}" type="pres">
      <dgm:prSet presAssocID="{10ACD37D-D087-4009-B469-A7B7EC1DC885}" presName="childText" presStyleLbl="bgAcc1" presStyleIdx="11" presStyleCnt="17">
        <dgm:presLayoutVars>
          <dgm:bulletEnabled val="1"/>
        </dgm:presLayoutVars>
      </dgm:prSet>
      <dgm:spPr/>
    </dgm:pt>
    <dgm:pt modelId="{4807DFF1-2804-4C5F-BDD2-5F9DB3F51B1D}" type="pres">
      <dgm:prSet presAssocID="{03C22A59-3B9F-4762-B75A-8BF15E3A3230}" presName="Name13" presStyleLbl="parChTrans1D2" presStyleIdx="12" presStyleCnt="17"/>
      <dgm:spPr/>
    </dgm:pt>
    <dgm:pt modelId="{F523E519-A5B4-4EF1-92E8-1D5C5CE8F218}" type="pres">
      <dgm:prSet presAssocID="{F5325B5B-E799-4B88-BBFE-09D8A83BA24F}" presName="childText" presStyleLbl="bgAcc1" presStyleIdx="12" presStyleCnt="17">
        <dgm:presLayoutVars>
          <dgm:bulletEnabled val="1"/>
        </dgm:presLayoutVars>
      </dgm:prSet>
      <dgm:spPr/>
    </dgm:pt>
    <dgm:pt modelId="{1F6DA4AD-0BA9-4338-8FA7-03427C0D8DC2}" type="pres">
      <dgm:prSet presAssocID="{D802D8DA-135C-48C9-9760-FAF22A71B479}" presName="Name13" presStyleLbl="parChTrans1D2" presStyleIdx="13" presStyleCnt="17"/>
      <dgm:spPr/>
    </dgm:pt>
    <dgm:pt modelId="{744A4501-5D6D-44C7-8B3F-7524D7B63A0C}" type="pres">
      <dgm:prSet presAssocID="{26E85CD6-0128-4F0E-90B3-7CC813DB4311}" presName="childText" presStyleLbl="bgAcc1" presStyleIdx="13" presStyleCnt="17">
        <dgm:presLayoutVars>
          <dgm:bulletEnabled val="1"/>
        </dgm:presLayoutVars>
      </dgm:prSet>
      <dgm:spPr/>
    </dgm:pt>
    <dgm:pt modelId="{091165DB-8E56-4039-ADE4-83C0D437B190}" type="pres">
      <dgm:prSet presAssocID="{46C3EBED-C1FE-4B78-A5C0-C69C3075D369}" presName="root" presStyleCnt="0"/>
      <dgm:spPr/>
    </dgm:pt>
    <dgm:pt modelId="{C2258BDB-3B08-43EF-9581-F79514BB750C}" type="pres">
      <dgm:prSet presAssocID="{46C3EBED-C1FE-4B78-A5C0-C69C3075D369}" presName="rootComposite" presStyleCnt="0"/>
      <dgm:spPr/>
    </dgm:pt>
    <dgm:pt modelId="{7FF8D575-672B-4D25-85A8-7F345E4C8C37}" type="pres">
      <dgm:prSet presAssocID="{46C3EBED-C1FE-4B78-A5C0-C69C3075D369}" presName="rootText" presStyleLbl="node1" presStyleIdx="4" presStyleCnt="6"/>
      <dgm:spPr/>
    </dgm:pt>
    <dgm:pt modelId="{AF5598D5-2B2E-41DA-9EC8-8811864936CC}" type="pres">
      <dgm:prSet presAssocID="{46C3EBED-C1FE-4B78-A5C0-C69C3075D369}" presName="rootConnector" presStyleLbl="node1" presStyleIdx="4" presStyleCnt="6"/>
      <dgm:spPr/>
    </dgm:pt>
    <dgm:pt modelId="{4128BBCE-EDAE-4B9F-A914-14E7A338CE07}" type="pres">
      <dgm:prSet presAssocID="{46C3EBED-C1FE-4B78-A5C0-C69C3075D369}" presName="childShape" presStyleCnt="0"/>
      <dgm:spPr/>
    </dgm:pt>
    <dgm:pt modelId="{03E01F76-2CCE-48F2-AA18-62B3E7A69B6D}" type="pres">
      <dgm:prSet presAssocID="{16DFA0EB-DDC6-4E95-8E98-00FD1584FCB6}" presName="Name13" presStyleLbl="parChTrans1D2" presStyleIdx="14" presStyleCnt="17"/>
      <dgm:spPr/>
    </dgm:pt>
    <dgm:pt modelId="{B2514681-320E-4335-B869-143F1E357AD0}" type="pres">
      <dgm:prSet presAssocID="{5814A566-8F15-4ECE-A4DC-9109E2BE7744}" presName="childText" presStyleLbl="bgAcc1" presStyleIdx="14" presStyleCnt="17">
        <dgm:presLayoutVars>
          <dgm:bulletEnabled val="1"/>
        </dgm:presLayoutVars>
      </dgm:prSet>
      <dgm:spPr/>
    </dgm:pt>
    <dgm:pt modelId="{78721475-24AC-486C-947F-8E4A814CEE67}" type="pres">
      <dgm:prSet presAssocID="{2A3C13C8-5C84-4FC9-BAF4-046F5EE5AC31}" presName="root" presStyleCnt="0"/>
      <dgm:spPr/>
    </dgm:pt>
    <dgm:pt modelId="{92A2E0DB-D07E-4F77-9E88-2E26838E7EC6}" type="pres">
      <dgm:prSet presAssocID="{2A3C13C8-5C84-4FC9-BAF4-046F5EE5AC31}" presName="rootComposite" presStyleCnt="0"/>
      <dgm:spPr/>
    </dgm:pt>
    <dgm:pt modelId="{9C7AAB02-EB80-40C4-AAE0-351833EA4264}" type="pres">
      <dgm:prSet presAssocID="{2A3C13C8-5C84-4FC9-BAF4-046F5EE5AC31}" presName="rootText" presStyleLbl="node1" presStyleIdx="5" presStyleCnt="6"/>
      <dgm:spPr/>
    </dgm:pt>
    <dgm:pt modelId="{B7C0A157-0512-41B4-A573-D4A08089D51E}" type="pres">
      <dgm:prSet presAssocID="{2A3C13C8-5C84-4FC9-BAF4-046F5EE5AC31}" presName="rootConnector" presStyleLbl="node1" presStyleIdx="5" presStyleCnt="6"/>
      <dgm:spPr/>
    </dgm:pt>
    <dgm:pt modelId="{B07D15C9-2B4F-426E-9940-B01C73C734A0}" type="pres">
      <dgm:prSet presAssocID="{2A3C13C8-5C84-4FC9-BAF4-046F5EE5AC31}" presName="childShape" presStyleCnt="0"/>
      <dgm:spPr/>
    </dgm:pt>
    <dgm:pt modelId="{43CAB579-A9A9-48A3-B763-C76459A7335D}" type="pres">
      <dgm:prSet presAssocID="{0B29C258-7FFF-4799-9DB0-9B2A22B4A4FA}" presName="Name13" presStyleLbl="parChTrans1D2" presStyleIdx="15" presStyleCnt="17"/>
      <dgm:spPr/>
    </dgm:pt>
    <dgm:pt modelId="{DFF7D326-B9B7-4CB0-80AA-A059BEAC5FE2}" type="pres">
      <dgm:prSet presAssocID="{4E42A736-3487-4266-97C1-630E94A0BB66}" presName="childText" presStyleLbl="bgAcc1" presStyleIdx="15" presStyleCnt="17">
        <dgm:presLayoutVars>
          <dgm:bulletEnabled val="1"/>
        </dgm:presLayoutVars>
      </dgm:prSet>
      <dgm:spPr/>
    </dgm:pt>
    <dgm:pt modelId="{1B56D38E-927D-4210-96B1-2AE6E8593664}" type="pres">
      <dgm:prSet presAssocID="{94F5DE59-0BEA-4EA6-96ED-3284BD6FCE14}" presName="Name13" presStyleLbl="parChTrans1D2" presStyleIdx="16" presStyleCnt="17"/>
      <dgm:spPr/>
    </dgm:pt>
    <dgm:pt modelId="{8996D3CF-748E-463E-BD86-FDF361A9626B}" type="pres">
      <dgm:prSet presAssocID="{C73C9C17-DE20-4C0A-939C-4F095147642A}" presName="childText" presStyleLbl="bgAcc1" presStyleIdx="16" presStyleCnt="17">
        <dgm:presLayoutVars>
          <dgm:bulletEnabled val="1"/>
        </dgm:presLayoutVars>
      </dgm:prSet>
      <dgm:spPr/>
    </dgm:pt>
  </dgm:ptLst>
  <dgm:cxnLst>
    <dgm:cxn modelId="{CA8D6E01-7172-4962-8064-DA62CE90D1BC}" type="presOf" srcId="{EB3EB1AF-2EE0-499D-B706-488D496BA6CA}" destId="{83924A16-42B2-4168-A880-936C322C70A6}" srcOrd="0" destOrd="0" presId="urn:microsoft.com/office/officeart/2005/8/layout/hierarchy3#5"/>
    <dgm:cxn modelId="{181FD502-4F93-4D5C-A2F3-DB2BA7815144}" type="presOf" srcId="{4E42A736-3487-4266-97C1-630E94A0BB66}" destId="{DFF7D326-B9B7-4CB0-80AA-A059BEAC5FE2}" srcOrd="0" destOrd="0" presId="urn:microsoft.com/office/officeart/2005/8/layout/hierarchy3#5"/>
    <dgm:cxn modelId="{E87EDF03-E163-4066-8524-186F98F43868}" type="presOf" srcId="{F857272D-0FAE-4A69-A548-D303E40D64EF}" destId="{C699E933-565E-4A24-A968-D838E4E75DCE}" srcOrd="1" destOrd="0" presId="urn:microsoft.com/office/officeart/2005/8/layout/hierarchy3#5"/>
    <dgm:cxn modelId="{5F46B304-59FB-407B-AC84-78E910B4BA4C}" type="presOf" srcId="{16DFA0EB-DDC6-4E95-8E98-00FD1584FCB6}" destId="{03E01F76-2CCE-48F2-AA18-62B3E7A69B6D}" srcOrd="0" destOrd="0" presId="urn:microsoft.com/office/officeart/2005/8/layout/hierarchy3#5"/>
    <dgm:cxn modelId="{E4EDCC0C-608E-4A74-8B08-E7A791D7177B}" type="presOf" srcId="{66EF87B2-5C53-453E-A21E-F0D0034B3DCA}" destId="{60B4382B-E260-4D68-8458-F98DC8BABE0F}" srcOrd="1" destOrd="0" presId="urn:microsoft.com/office/officeart/2005/8/layout/hierarchy3#5"/>
    <dgm:cxn modelId="{456CCC0F-91C8-4C0C-91B0-E281F6B5C40A}" type="presOf" srcId="{D802D8DA-135C-48C9-9760-FAF22A71B479}" destId="{1F6DA4AD-0BA9-4338-8FA7-03427C0D8DC2}" srcOrd="0" destOrd="0" presId="urn:microsoft.com/office/officeart/2005/8/layout/hierarchy3#5"/>
    <dgm:cxn modelId="{78BB5D10-7407-4100-B3F2-F5BED4A8E4A5}" srcId="{46C3EBED-C1FE-4B78-A5C0-C69C3075D369}" destId="{5814A566-8F15-4ECE-A4DC-9109E2BE7744}" srcOrd="0" destOrd="0" parTransId="{16DFA0EB-DDC6-4E95-8E98-00FD1584FCB6}" sibTransId="{BD6AF182-5142-4E27-92E8-94A673C3904B}"/>
    <dgm:cxn modelId="{34921615-C9BF-4240-A57C-B7F760AFCFAB}" type="presOf" srcId="{5814A566-8F15-4ECE-A4DC-9109E2BE7744}" destId="{B2514681-320E-4335-B869-143F1E357AD0}" srcOrd="0" destOrd="0" presId="urn:microsoft.com/office/officeart/2005/8/layout/hierarchy3#5"/>
    <dgm:cxn modelId="{2294B117-CD5A-450C-8714-3D0B139CDBEC}" srcId="{49492F3F-B55F-4FC8-9E23-8C73E1D1BA3C}" destId="{46C3EBED-C1FE-4B78-A5C0-C69C3075D369}" srcOrd="4" destOrd="0" parTransId="{FA760EE7-0C29-45EA-94A4-D8E2B6B7C060}" sibTransId="{27F1C554-4101-4D57-B370-1AD231FA902D}"/>
    <dgm:cxn modelId="{CB29101A-DE36-488B-98BA-B07B08BC74EE}" type="presOf" srcId="{F5325B5B-E799-4B88-BBFE-09D8A83BA24F}" destId="{F523E519-A5B4-4EF1-92E8-1D5C5CE8F218}" srcOrd="0" destOrd="0" presId="urn:microsoft.com/office/officeart/2005/8/layout/hierarchy3#5"/>
    <dgm:cxn modelId="{D4AAF120-8984-4A8C-8F1A-A1343D106284}" srcId="{2A3C13C8-5C84-4FC9-BAF4-046F5EE5AC31}" destId="{C73C9C17-DE20-4C0A-939C-4F095147642A}" srcOrd="1" destOrd="0" parTransId="{94F5DE59-0BEA-4EA6-96ED-3284BD6FCE14}" sibTransId="{605D958D-301D-48B5-9D73-B6BDC9914735}"/>
    <dgm:cxn modelId="{DADFF321-9345-4DA2-B792-7CAD83C9263A}" type="presOf" srcId="{9C83C550-E2EF-4308-A986-81D34FA35E86}" destId="{20FFE1C6-358E-4614-B590-04CFD7C4728F}" srcOrd="0" destOrd="0" presId="urn:microsoft.com/office/officeart/2005/8/layout/hierarchy3#5"/>
    <dgm:cxn modelId="{400E2926-D4F9-478B-817F-75D8696C3064}" type="presOf" srcId="{419C07E2-EB2B-4D5C-BCC8-EF27A7E7B4E1}" destId="{759F4C87-852A-4DF5-A5D7-6499A8185338}" srcOrd="0" destOrd="0" presId="urn:microsoft.com/office/officeart/2005/8/layout/hierarchy3#5"/>
    <dgm:cxn modelId="{D2A93126-66B3-4195-A5DA-9F1779BA4F3A}" type="presOf" srcId="{26E85CD6-0128-4F0E-90B3-7CC813DB4311}" destId="{744A4501-5D6D-44C7-8B3F-7524D7B63A0C}" srcOrd="0" destOrd="0" presId="urn:microsoft.com/office/officeart/2005/8/layout/hierarchy3#5"/>
    <dgm:cxn modelId="{CF11A52B-73A2-4A7A-B2C4-1705DAD88E6F}" type="presOf" srcId="{94F5DE59-0BEA-4EA6-96ED-3284BD6FCE14}" destId="{1B56D38E-927D-4210-96B1-2AE6E8593664}" srcOrd="0" destOrd="0" presId="urn:microsoft.com/office/officeart/2005/8/layout/hierarchy3#5"/>
    <dgm:cxn modelId="{98A5DB30-0E4D-47CC-86D0-2280462022CC}" type="presOf" srcId="{33D6B9E8-31CD-4C1E-BBEF-392EDE7284D5}" destId="{AFF95ADB-D56D-4517-AD4C-67280F59D529}" srcOrd="0" destOrd="0" presId="urn:microsoft.com/office/officeart/2005/8/layout/hierarchy3#5"/>
    <dgm:cxn modelId="{3DA82933-07BD-4F02-AA08-516A803C709B}" type="presOf" srcId="{10ACD37D-D087-4009-B469-A7B7EC1DC885}" destId="{B0E3523E-18E2-49C7-84CC-AF09D12658CB}" srcOrd="0" destOrd="0" presId="urn:microsoft.com/office/officeart/2005/8/layout/hierarchy3#5"/>
    <dgm:cxn modelId="{C42FAA34-F324-4DA0-8067-E8C2DAE9587A}" type="presOf" srcId="{49492F3F-B55F-4FC8-9E23-8C73E1D1BA3C}" destId="{FA3E5FEB-077C-4EC5-882F-49E83D128A38}" srcOrd="0" destOrd="0" presId="urn:microsoft.com/office/officeart/2005/8/layout/hierarchy3#5"/>
    <dgm:cxn modelId="{A7B4C335-466C-49F6-99CC-081E7B933E81}" type="presOf" srcId="{2A3C13C8-5C84-4FC9-BAF4-046F5EE5AC31}" destId="{9C7AAB02-EB80-40C4-AAE0-351833EA4264}" srcOrd="0" destOrd="0" presId="urn:microsoft.com/office/officeart/2005/8/layout/hierarchy3#5"/>
    <dgm:cxn modelId="{F8763A38-0CDC-4077-BDD2-0860E6D30516}" srcId="{F857272D-0FAE-4A69-A548-D303E40D64EF}" destId="{16D118F0-B50F-4729-AA80-1FEC4E57CCEC}" srcOrd="2" destOrd="0" parTransId="{EB3EB1AF-2EE0-499D-B706-488D496BA6CA}" sibTransId="{8E050DF3-1B0D-421B-AA34-3ACE45E02106}"/>
    <dgm:cxn modelId="{856CB93C-49A2-47D6-93B5-58BF7190FFF6}" type="presOf" srcId="{8527B36E-6242-479E-B454-65CFD0A2CA58}" destId="{D5421ED1-479D-41E6-A04C-8A657027928E}" srcOrd="0" destOrd="0" presId="urn:microsoft.com/office/officeart/2005/8/layout/hierarchy3#5"/>
    <dgm:cxn modelId="{86DAD23C-0D59-40C5-88CF-20B01CF82C27}" type="presOf" srcId="{8DAC2233-6DC1-492B-AB3D-B7894DD03A7C}" destId="{32B878FF-1CED-43F7-8D3D-30F99022F98C}" srcOrd="0" destOrd="0" presId="urn:microsoft.com/office/officeart/2005/8/layout/hierarchy3#5"/>
    <dgm:cxn modelId="{6A6D085C-2805-4662-A5E0-DD8B9D62AAF5}" type="presOf" srcId="{46C3EBED-C1FE-4B78-A5C0-C69C3075D369}" destId="{AF5598D5-2B2E-41DA-9EC8-8811864936CC}" srcOrd="1" destOrd="0" presId="urn:microsoft.com/office/officeart/2005/8/layout/hierarchy3#5"/>
    <dgm:cxn modelId="{62A8A060-5BD3-4640-929F-60936C116C71}" type="presOf" srcId="{46C3EBED-C1FE-4B78-A5C0-C69C3075D369}" destId="{7FF8D575-672B-4D25-85A8-7F345E4C8C37}" srcOrd="0" destOrd="0" presId="urn:microsoft.com/office/officeart/2005/8/layout/hierarchy3#5"/>
    <dgm:cxn modelId="{2C904842-BA06-4E4F-B879-94BD16DD79B2}" type="presOf" srcId="{F43235C7-34B4-4CC6-959C-7E9B22461C09}" destId="{8AB6F402-6331-4283-952D-A97A868CD80A}" srcOrd="0" destOrd="0" presId="urn:microsoft.com/office/officeart/2005/8/layout/hierarchy3#5"/>
    <dgm:cxn modelId="{E98DB364-674D-46C4-8D02-7FDE08BC6B17}" type="presOf" srcId="{A1C21209-9BE2-4257-8849-11E949264582}" destId="{CCECED17-4E28-4626-8A9B-52E2076C4304}" srcOrd="0" destOrd="0" presId="urn:microsoft.com/office/officeart/2005/8/layout/hierarchy3#5"/>
    <dgm:cxn modelId="{25899766-C3FF-4C9C-99DF-FFA224BF3946}" type="presOf" srcId="{200B7667-64D5-4D15-88D2-1E730777CBE1}" destId="{193770F9-0323-49A6-8FDE-BC634DBD05C0}" srcOrd="0" destOrd="0" presId="urn:microsoft.com/office/officeart/2005/8/layout/hierarchy3#5"/>
    <dgm:cxn modelId="{B3FDE148-F8E3-4171-B8AF-A21EDA608707}" srcId="{2A3C13C8-5C84-4FC9-BAF4-046F5EE5AC31}" destId="{4E42A736-3487-4266-97C1-630E94A0BB66}" srcOrd="0" destOrd="0" parTransId="{0B29C258-7FFF-4799-9DB0-9B2A22B4A4FA}" sibTransId="{0256CC6C-11ED-4661-BEEC-9D72D66A139B}"/>
    <dgm:cxn modelId="{A7BE0A69-B4D5-436B-87E4-C93EBDA03F31}" type="presOf" srcId="{28A0C4FB-42D2-45C0-A7F2-1D2ECD6903F2}" destId="{62B479D3-18D7-4CB5-968E-B4A2A7AF186E}" srcOrd="0" destOrd="0" presId="urn:microsoft.com/office/officeart/2005/8/layout/hierarchy3#5"/>
    <dgm:cxn modelId="{2DE7B74D-0377-4E13-96F1-B91AF310E071}" type="presOf" srcId="{4052F826-345D-4B28-90A4-B89413F77CA5}" destId="{D03EBACA-5D27-40BC-8105-DF54719D7861}" srcOrd="0" destOrd="0" presId="urn:microsoft.com/office/officeart/2005/8/layout/hierarchy3#5"/>
    <dgm:cxn modelId="{39242550-08F3-4C76-B785-26B85E453322}" type="presOf" srcId="{2A3C13C8-5C84-4FC9-BAF4-046F5EE5AC31}" destId="{B7C0A157-0512-41B4-A573-D4A08089D51E}" srcOrd="1" destOrd="0" presId="urn:microsoft.com/office/officeart/2005/8/layout/hierarchy3#5"/>
    <dgm:cxn modelId="{AC133252-8923-4B27-A50D-76E44F882ECC}" srcId="{66EF87B2-5C53-453E-A21E-F0D0034B3DCA}" destId="{28A0C4FB-42D2-45C0-A7F2-1D2ECD6903F2}" srcOrd="2" destOrd="0" parTransId="{8527B36E-6242-479E-B454-65CFD0A2CA58}" sibTransId="{C0B96AD2-6CA5-4676-8F7F-103C6E68BA9A}"/>
    <dgm:cxn modelId="{C3992374-6D32-4AAE-B78A-BC1CA69A6FF2}" type="presOf" srcId="{BC2EF137-EF7C-4AD5-8244-66443D85544B}" destId="{F0FF504E-720D-4A59-8763-6C6CB1D16B43}" srcOrd="0" destOrd="0" presId="urn:microsoft.com/office/officeart/2005/8/layout/hierarchy3#5"/>
    <dgm:cxn modelId="{90E99F77-5661-46D7-8FA5-BD40AF83AD70}" type="presOf" srcId="{68C6F681-E157-4E8D-A083-0A8CF98B529B}" destId="{115AA4EA-FE82-4AF8-953C-CB8F3361C269}" srcOrd="0" destOrd="0" presId="urn:microsoft.com/office/officeart/2005/8/layout/hierarchy3#5"/>
    <dgm:cxn modelId="{3B6A8479-885F-48F5-8BE1-24DEC9DD2D20}" type="presOf" srcId="{C73C9C17-DE20-4C0A-939C-4F095147642A}" destId="{8996D3CF-748E-463E-BD86-FDF361A9626B}" srcOrd="0" destOrd="0" presId="urn:microsoft.com/office/officeart/2005/8/layout/hierarchy3#5"/>
    <dgm:cxn modelId="{A241F77F-E4CF-4064-8A16-87C1E2F19392}" srcId="{49492F3F-B55F-4FC8-9E23-8C73E1D1BA3C}" destId="{66EF87B2-5C53-453E-A21E-F0D0034B3DCA}" srcOrd="0" destOrd="0" parTransId="{33B9D0E1-7B2E-4B51-934C-5D90B5D6FA1A}" sibTransId="{D24BAEDE-A8FC-4D3B-8364-40A6875EB578}"/>
    <dgm:cxn modelId="{34123B82-251F-4619-A30E-4A2AA36D64CC}" srcId="{66EF87B2-5C53-453E-A21E-F0D0034B3DCA}" destId="{419C07E2-EB2B-4D5C-BCC8-EF27A7E7B4E1}" srcOrd="1" destOrd="0" parTransId="{2331F065-8D31-45F0-8998-7033A5D40391}" sibTransId="{303AD0D5-B913-49E8-941A-B15245D07B00}"/>
    <dgm:cxn modelId="{B55FB182-1DEE-4C24-8C6A-2CBE37E41241}" srcId="{8DAC2233-6DC1-492B-AB3D-B7894DD03A7C}" destId="{F5325B5B-E799-4B88-BBFE-09D8A83BA24F}" srcOrd="2" destOrd="0" parTransId="{03C22A59-3B9F-4762-B75A-8BF15E3A3230}" sibTransId="{0DBE3509-A1F9-4AFF-8C6D-32C5ED3133C8}"/>
    <dgm:cxn modelId="{6D7EF084-2E4C-4BB2-B08C-C8DE940F7960}" srcId="{F857272D-0FAE-4A69-A548-D303E40D64EF}" destId="{BDE5217C-E22C-4651-AD72-FAE8F6A3FE0E}" srcOrd="0" destOrd="0" parTransId="{87CA656C-65CF-41A7-8195-235D6820ACE5}" sibTransId="{8AA7C2AC-936C-48E6-9BFB-3492FA11E163}"/>
    <dgm:cxn modelId="{53E5A187-97C4-42FD-9B48-7ADB137FC4E9}" srcId="{49492F3F-B55F-4FC8-9E23-8C73E1D1BA3C}" destId="{8DAC2233-6DC1-492B-AB3D-B7894DD03A7C}" srcOrd="3" destOrd="0" parTransId="{DC7C1F9A-E1F5-4C5E-8F2D-ED18F59C23D2}" sibTransId="{B186F3D1-53BA-451F-9759-A07B20A23FF7}"/>
    <dgm:cxn modelId="{87D5ED89-0BFE-4228-8D0B-C18B0644B1A6}" type="presOf" srcId="{03C22A59-3B9F-4762-B75A-8BF15E3A3230}" destId="{4807DFF1-2804-4C5F-BDD2-5F9DB3F51B1D}" srcOrd="0" destOrd="0" presId="urn:microsoft.com/office/officeart/2005/8/layout/hierarchy3#5"/>
    <dgm:cxn modelId="{39A19E8E-950F-4D9E-9318-604ECBF14187}" srcId="{49492F3F-B55F-4FC8-9E23-8C73E1D1BA3C}" destId="{C2D6FFF5-ABE0-47CF-AC06-8AEBA425EA2C}" srcOrd="2" destOrd="0" parTransId="{549A6C9C-6679-472C-8C89-D53BB28D08FD}" sibTransId="{CCA0C0D2-1197-4418-8860-8BA3DF1634CD}"/>
    <dgm:cxn modelId="{C71E248F-45FB-4EF9-A835-D3CC5ED2C0BF}" srcId="{F857272D-0FAE-4A69-A548-D303E40D64EF}" destId="{589073F5-6152-4B69-BD62-D5D50D4B17B6}" srcOrd="1" destOrd="0" parTransId="{68C6F681-E157-4E8D-A083-0A8CF98B529B}" sibTransId="{DEA663FE-9B89-43B9-B2C3-40F369972082}"/>
    <dgm:cxn modelId="{AA1A3890-E192-4A8E-91FB-91E25E346079}" type="presOf" srcId="{66EF87B2-5C53-453E-A21E-F0D0034B3DCA}" destId="{70245D1E-2460-41D9-85DC-661556166F97}" srcOrd="0" destOrd="0" presId="urn:microsoft.com/office/officeart/2005/8/layout/hierarchy3#5"/>
    <dgm:cxn modelId="{9FC25C92-66AF-43CE-9261-AAE9C4CB78FA}" type="presOf" srcId="{0B29C258-7FFF-4799-9DB0-9B2A22B4A4FA}" destId="{43CAB579-A9A9-48A3-B763-C76459A7335D}" srcOrd="0" destOrd="0" presId="urn:microsoft.com/office/officeart/2005/8/layout/hierarchy3#5"/>
    <dgm:cxn modelId="{2ECDCE93-54C1-44F5-99BC-FC1CEE2722D9}" srcId="{C2D6FFF5-ABE0-47CF-AC06-8AEBA425EA2C}" destId="{F43235C7-34B4-4CC6-959C-7E9B22461C09}" srcOrd="3" destOrd="0" parTransId="{CBD7A3DC-B289-4A10-BDA8-F06138951EDB}" sibTransId="{75B99BCD-402B-4658-AE32-91C83F84931D}"/>
    <dgm:cxn modelId="{33BA1994-E161-4186-A6BC-251A05994449}" srcId="{C2D6FFF5-ABE0-47CF-AC06-8AEBA425EA2C}" destId="{33D6B9E8-31CD-4C1E-BBEF-392EDE7284D5}" srcOrd="2" destOrd="0" parTransId="{F3D18A2F-37BA-4B68-9C93-CDA12000DE8A}" sibTransId="{D61F79D5-6107-49DD-B1C6-B3E9F424865F}"/>
    <dgm:cxn modelId="{37290BA4-5CE0-4C4D-A1F7-AFA9669AD0C8}" srcId="{8DAC2233-6DC1-492B-AB3D-B7894DD03A7C}" destId="{BC2EF137-EF7C-4AD5-8244-66443D85544B}" srcOrd="0" destOrd="0" parTransId="{200B7667-64D5-4D15-88D2-1E730777CBE1}" sibTransId="{5BD3268B-C5F2-4C36-BEB0-4039956520B4}"/>
    <dgm:cxn modelId="{D6AC0EAD-AD26-4D96-8514-823D132BF7EF}" srcId="{C2D6FFF5-ABE0-47CF-AC06-8AEBA425EA2C}" destId="{4052F826-345D-4B28-90A4-B89413F77CA5}" srcOrd="0" destOrd="0" parTransId="{B2BD9991-659B-4A7C-8501-98C7DCCEF76F}" sibTransId="{A3FF2215-60C3-474B-AB33-5E2D3E85B3CF}"/>
    <dgm:cxn modelId="{F6AA39AD-2CB1-4E1D-8024-51B939805C10}" srcId="{66EF87B2-5C53-453E-A21E-F0D0034B3DCA}" destId="{A1C21209-9BE2-4257-8849-11E949264582}" srcOrd="0" destOrd="0" parTransId="{FB9A3692-3E50-46A8-987B-063FC1923463}" sibTransId="{718E5847-06EF-4120-821F-B7758954DDF0}"/>
    <dgm:cxn modelId="{30E395AE-6445-4573-B00D-79E3BCD1D9EC}" type="presOf" srcId="{8DAC2233-6DC1-492B-AB3D-B7894DD03A7C}" destId="{F9BFFEA2-5D41-4796-A951-C8BD6302219A}" srcOrd="1" destOrd="0" presId="urn:microsoft.com/office/officeart/2005/8/layout/hierarchy3#5"/>
    <dgm:cxn modelId="{918101B0-4493-44E8-B0BE-E45EBC88F61F}" type="presOf" srcId="{589073F5-6152-4B69-BD62-D5D50D4B17B6}" destId="{1C6F4A36-99BF-47A2-B580-2D277E590DB9}" srcOrd="0" destOrd="0" presId="urn:microsoft.com/office/officeart/2005/8/layout/hierarchy3#5"/>
    <dgm:cxn modelId="{59EEB6B8-D439-49AD-A5E1-371C3B59D688}" type="presOf" srcId="{BDE5217C-E22C-4651-AD72-FAE8F6A3FE0E}" destId="{011CE70D-2818-4524-BB7D-B5C036042B3D}" srcOrd="0" destOrd="0" presId="urn:microsoft.com/office/officeart/2005/8/layout/hierarchy3#5"/>
    <dgm:cxn modelId="{0C952DBD-2233-47BB-9AAA-3A1A78E038AE}" srcId="{8DAC2233-6DC1-492B-AB3D-B7894DD03A7C}" destId="{10ACD37D-D087-4009-B469-A7B7EC1DC885}" srcOrd="1" destOrd="0" parTransId="{26A56A0E-B22A-4BF3-A40B-2731900EB3AF}" sibTransId="{5EAC09EB-2800-4A62-B61D-63D0C1D44B15}"/>
    <dgm:cxn modelId="{7201B1C5-DAD9-481E-B36A-1C583998EB34}" srcId="{49492F3F-B55F-4FC8-9E23-8C73E1D1BA3C}" destId="{2A3C13C8-5C84-4FC9-BAF4-046F5EE5AC31}" srcOrd="5" destOrd="0" parTransId="{A02B94DA-11CB-43FB-BADF-E00CCDF29F8D}" sibTransId="{F93B2891-C4B7-4B0A-8C58-22A9961A520D}"/>
    <dgm:cxn modelId="{EDC625C7-3668-45FF-A98D-77F771B0F6A8}" type="presOf" srcId="{2331F065-8D31-45F0-8998-7033A5D40391}" destId="{82FA47CF-62A8-42EF-9D3B-1940D280E628}" srcOrd="0" destOrd="0" presId="urn:microsoft.com/office/officeart/2005/8/layout/hierarchy3#5"/>
    <dgm:cxn modelId="{0A4968C8-D9AB-4CCC-950D-0B76D9068669}" type="presOf" srcId="{FB9A3692-3E50-46A8-987B-063FC1923463}" destId="{744DBA7C-8B47-4001-B9DA-37D28E3BB69F}" srcOrd="0" destOrd="0" presId="urn:microsoft.com/office/officeart/2005/8/layout/hierarchy3#5"/>
    <dgm:cxn modelId="{757669C9-7D8B-47B8-8A7C-B4050F02112A}" type="presOf" srcId="{F857272D-0FAE-4A69-A548-D303E40D64EF}" destId="{F8FAB9C2-3248-4FBB-9880-20D28BE56E0B}" srcOrd="0" destOrd="0" presId="urn:microsoft.com/office/officeart/2005/8/layout/hierarchy3#5"/>
    <dgm:cxn modelId="{82553DD6-48C2-4123-B8FF-C87A571E1479}" type="presOf" srcId="{87CA656C-65CF-41A7-8195-235D6820ACE5}" destId="{F8A2C9EB-34C6-4C58-A8AE-8B8EB7DB3828}" srcOrd="0" destOrd="0" presId="urn:microsoft.com/office/officeart/2005/8/layout/hierarchy3#5"/>
    <dgm:cxn modelId="{E58612DB-09C6-4F49-94EF-7083670D3E3D}" type="presOf" srcId="{26A56A0E-B22A-4BF3-A40B-2731900EB3AF}" destId="{92E528C5-624F-48FD-8D31-8D3F6129FAF3}" srcOrd="0" destOrd="0" presId="urn:microsoft.com/office/officeart/2005/8/layout/hierarchy3#5"/>
    <dgm:cxn modelId="{4C28B6DE-7CCE-4323-AF27-BAFBF1EF5049}" srcId="{C2D6FFF5-ABE0-47CF-AC06-8AEBA425EA2C}" destId="{0C8CAEE9-E308-4EB3-8AE9-9D7C7A706EFF}" srcOrd="1" destOrd="0" parTransId="{9C83C550-E2EF-4308-A986-81D34FA35E86}" sibTransId="{27C40C6F-D249-4F6C-8836-057592DA6956}"/>
    <dgm:cxn modelId="{1EEE54DF-64B5-43C3-8543-D2EAB5007527}" type="presOf" srcId="{CBD7A3DC-B289-4A10-BDA8-F06138951EDB}" destId="{F10F37FC-3520-42C4-90EE-07D2A1778D04}" srcOrd="0" destOrd="0" presId="urn:microsoft.com/office/officeart/2005/8/layout/hierarchy3#5"/>
    <dgm:cxn modelId="{8AA7DFE0-612D-4040-8F21-148856D0E128}" srcId="{8DAC2233-6DC1-492B-AB3D-B7894DD03A7C}" destId="{26E85CD6-0128-4F0E-90B3-7CC813DB4311}" srcOrd="3" destOrd="0" parTransId="{D802D8DA-135C-48C9-9760-FAF22A71B479}" sibTransId="{56A0B7FF-B41D-4B3E-B8BE-77630296AD1F}"/>
    <dgm:cxn modelId="{29C891E1-08B5-4F01-BF70-BFC755C2DC98}" type="presOf" srcId="{F3D18A2F-37BA-4B68-9C93-CDA12000DE8A}" destId="{D74EC51A-6E6D-4FC0-84CC-D3FC2FD752ED}" srcOrd="0" destOrd="0" presId="urn:microsoft.com/office/officeart/2005/8/layout/hierarchy3#5"/>
    <dgm:cxn modelId="{EA207CE3-F177-420E-A384-0FE4743DD749}" type="presOf" srcId="{16D118F0-B50F-4729-AA80-1FEC4E57CCEC}" destId="{1F9787C2-6644-4F68-83E0-00879FB46C76}" srcOrd="0" destOrd="0" presId="urn:microsoft.com/office/officeart/2005/8/layout/hierarchy3#5"/>
    <dgm:cxn modelId="{53D73AEC-CD44-4048-8492-66A37FE9ECF2}" type="presOf" srcId="{0C8CAEE9-E308-4EB3-8AE9-9D7C7A706EFF}" destId="{6CDDA229-3B8F-456F-A7FB-207246A5E18B}" srcOrd="0" destOrd="0" presId="urn:microsoft.com/office/officeart/2005/8/layout/hierarchy3#5"/>
    <dgm:cxn modelId="{86E452EE-A6E9-4A5B-A747-3902FBB25454}" srcId="{49492F3F-B55F-4FC8-9E23-8C73E1D1BA3C}" destId="{F857272D-0FAE-4A69-A548-D303E40D64EF}" srcOrd="1" destOrd="0" parTransId="{E9992957-86F6-489B-B07B-4EE59EEEC21D}" sibTransId="{2FEF1C53-A957-4276-9070-57C0F05E67FE}"/>
    <dgm:cxn modelId="{FC7148F7-8EC4-466C-8F25-5597C4459FEF}" type="presOf" srcId="{B2BD9991-659B-4A7C-8501-98C7DCCEF76F}" destId="{F90B7372-C401-4239-B6BE-22F610214D95}" srcOrd="0" destOrd="0" presId="urn:microsoft.com/office/officeart/2005/8/layout/hierarchy3#5"/>
    <dgm:cxn modelId="{35F69EF9-1F3C-4C96-A429-7E14B9822038}" type="presOf" srcId="{C2D6FFF5-ABE0-47CF-AC06-8AEBA425EA2C}" destId="{19CDA36F-41EF-4650-A3FF-01D73049E04F}" srcOrd="1" destOrd="0" presId="urn:microsoft.com/office/officeart/2005/8/layout/hierarchy3#5"/>
    <dgm:cxn modelId="{F408AAFE-F6D3-4772-A3EA-2F2928D56428}" type="presOf" srcId="{C2D6FFF5-ABE0-47CF-AC06-8AEBA425EA2C}" destId="{BB23E842-6124-4EC3-8045-B259E625DFF0}" srcOrd="0" destOrd="0" presId="urn:microsoft.com/office/officeart/2005/8/layout/hierarchy3#5"/>
    <dgm:cxn modelId="{2376E905-0039-461B-9357-288DB7EBC36E}" type="presParOf" srcId="{FA3E5FEB-077C-4EC5-882F-49E83D128A38}" destId="{514B45FD-03A9-4ED9-9943-12AEF21E98E0}" srcOrd="0" destOrd="0" presId="urn:microsoft.com/office/officeart/2005/8/layout/hierarchy3#5"/>
    <dgm:cxn modelId="{35130672-7D74-4774-A718-6857F518297B}" type="presParOf" srcId="{514B45FD-03A9-4ED9-9943-12AEF21E98E0}" destId="{9525D6E7-D33A-454C-9ABC-C193E3AA5C5D}" srcOrd="0" destOrd="0" presId="urn:microsoft.com/office/officeart/2005/8/layout/hierarchy3#5"/>
    <dgm:cxn modelId="{B054685B-3DAC-47A1-B7F0-69E9F88A5981}" type="presParOf" srcId="{9525D6E7-D33A-454C-9ABC-C193E3AA5C5D}" destId="{70245D1E-2460-41D9-85DC-661556166F97}" srcOrd="0" destOrd="0" presId="urn:microsoft.com/office/officeart/2005/8/layout/hierarchy3#5"/>
    <dgm:cxn modelId="{66142C55-0404-4B5B-B263-7EE23E4451D8}" type="presParOf" srcId="{9525D6E7-D33A-454C-9ABC-C193E3AA5C5D}" destId="{60B4382B-E260-4D68-8458-F98DC8BABE0F}" srcOrd="1" destOrd="0" presId="urn:microsoft.com/office/officeart/2005/8/layout/hierarchy3#5"/>
    <dgm:cxn modelId="{ADCF559C-5510-4B7F-9D30-2FF60C843E45}" type="presParOf" srcId="{514B45FD-03A9-4ED9-9943-12AEF21E98E0}" destId="{EE013D46-DDB4-478B-A1C2-300C20986F05}" srcOrd="1" destOrd="0" presId="urn:microsoft.com/office/officeart/2005/8/layout/hierarchy3#5"/>
    <dgm:cxn modelId="{54805187-3E13-4EBE-B052-2F66701662F2}" type="presParOf" srcId="{EE013D46-DDB4-478B-A1C2-300C20986F05}" destId="{744DBA7C-8B47-4001-B9DA-37D28E3BB69F}" srcOrd="0" destOrd="0" presId="urn:microsoft.com/office/officeart/2005/8/layout/hierarchy3#5"/>
    <dgm:cxn modelId="{391574A4-F5F6-4539-B6F7-1B9AAEAC4769}" type="presParOf" srcId="{EE013D46-DDB4-478B-A1C2-300C20986F05}" destId="{CCECED17-4E28-4626-8A9B-52E2076C4304}" srcOrd="1" destOrd="0" presId="urn:microsoft.com/office/officeart/2005/8/layout/hierarchy3#5"/>
    <dgm:cxn modelId="{559E45B0-DCED-4337-9F87-C0B26306712F}" type="presParOf" srcId="{EE013D46-DDB4-478B-A1C2-300C20986F05}" destId="{82FA47CF-62A8-42EF-9D3B-1940D280E628}" srcOrd="2" destOrd="0" presId="urn:microsoft.com/office/officeart/2005/8/layout/hierarchy3#5"/>
    <dgm:cxn modelId="{D2125C4E-8E27-4AF7-857F-569B6B22A842}" type="presParOf" srcId="{EE013D46-DDB4-478B-A1C2-300C20986F05}" destId="{759F4C87-852A-4DF5-A5D7-6499A8185338}" srcOrd="3" destOrd="0" presId="urn:microsoft.com/office/officeart/2005/8/layout/hierarchy3#5"/>
    <dgm:cxn modelId="{9D4571F4-77C0-4BB9-8CB2-6AEE8C158664}" type="presParOf" srcId="{EE013D46-DDB4-478B-A1C2-300C20986F05}" destId="{D5421ED1-479D-41E6-A04C-8A657027928E}" srcOrd="4" destOrd="0" presId="urn:microsoft.com/office/officeart/2005/8/layout/hierarchy3#5"/>
    <dgm:cxn modelId="{08A6BE43-601B-4A36-9170-0DE2800C85B4}" type="presParOf" srcId="{EE013D46-DDB4-478B-A1C2-300C20986F05}" destId="{62B479D3-18D7-4CB5-968E-B4A2A7AF186E}" srcOrd="5" destOrd="0" presId="urn:microsoft.com/office/officeart/2005/8/layout/hierarchy3#5"/>
    <dgm:cxn modelId="{A583C20B-6BC6-4EF0-9129-740E322D7D39}" type="presParOf" srcId="{FA3E5FEB-077C-4EC5-882F-49E83D128A38}" destId="{9B1706F5-E8FC-44E9-85D9-4F2C3781395B}" srcOrd="1" destOrd="0" presId="urn:microsoft.com/office/officeart/2005/8/layout/hierarchy3#5"/>
    <dgm:cxn modelId="{0387BD32-0086-431E-BBDE-10B85727224E}" type="presParOf" srcId="{9B1706F5-E8FC-44E9-85D9-4F2C3781395B}" destId="{6893DAD6-A41B-407A-B88D-412C6EB6D342}" srcOrd="0" destOrd="0" presId="urn:microsoft.com/office/officeart/2005/8/layout/hierarchy3#5"/>
    <dgm:cxn modelId="{9EAB8E4E-4D8B-4A53-A82B-032C63DF339A}" type="presParOf" srcId="{6893DAD6-A41B-407A-B88D-412C6EB6D342}" destId="{F8FAB9C2-3248-4FBB-9880-20D28BE56E0B}" srcOrd="0" destOrd="0" presId="urn:microsoft.com/office/officeart/2005/8/layout/hierarchy3#5"/>
    <dgm:cxn modelId="{7E30B5A5-938C-4FB5-9A25-6944A94CDCF1}" type="presParOf" srcId="{6893DAD6-A41B-407A-B88D-412C6EB6D342}" destId="{C699E933-565E-4A24-A968-D838E4E75DCE}" srcOrd="1" destOrd="0" presId="urn:microsoft.com/office/officeart/2005/8/layout/hierarchy3#5"/>
    <dgm:cxn modelId="{F27AB3FF-549C-442B-A84F-998C0AC1D6F0}" type="presParOf" srcId="{9B1706F5-E8FC-44E9-85D9-4F2C3781395B}" destId="{914FDF87-E69C-4B49-A79F-FC70E387B1A8}" srcOrd="1" destOrd="0" presId="urn:microsoft.com/office/officeart/2005/8/layout/hierarchy3#5"/>
    <dgm:cxn modelId="{B06280E1-EF6A-441E-8AFC-C5EAF1FC38E0}" type="presParOf" srcId="{914FDF87-E69C-4B49-A79F-FC70E387B1A8}" destId="{F8A2C9EB-34C6-4C58-A8AE-8B8EB7DB3828}" srcOrd="0" destOrd="0" presId="urn:microsoft.com/office/officeart/2005/8/layout/hierarchy3#5"/>
    <dgm:cxn modelId="{01B5BE3D-1A44-4091-802C-E3D59C6632DD}" type="presParOf" srcId="{914FDF87-E69C-4B49-A79F-FC70E387B1A8}" destId="{011CE70D-2818-4524-BB7D-B5C036042B3D}" srcOrd="1" destOrd="0" presId="urn:microsoft.com/office/officeart/2005/8/layout/hierarchy3#5"/>
    <dgm:cxn modelId="{E7BB7408-83F9-4EF7-93C8-A9931E81737A}" type="presParOf" srcId="{914FDF87-E69C-4B49-A79F-FC70E387B1A8}" destId="{115AA4EA-FE82-4AF8-953C-CB8F3361C269}" srcOrd="2" destOrd="0" presId="urn:microsoft.com/office/officeart/2005/8/layout/hierarchy3#5"/>
    <dgm:cxn modelId="{6025A815-B211-4F22-80EA-4FA3B0E2812C}" type="presParOf" srcId="{914FDF87-E69C-4B49-A79F-FC70E387B1A8}" destId="{1C6F4A36-99BF-47A2-B580-2D277E590DB9}" srcOrd="3" destOrd="0" presId="urn:microsoft.com/office/officeart/2005/8/layout/hierarchy3#5"/>
    <dgm:cxn modelId="{466F402B-9DA6-4E74-BE1B-C8D422C82502}" type="presParOf" srcId="{914FDF87-E69C-4B49-A79F-FC70E387B1A8}" destId="{83924A16-42B2-4168-A880-936C322C70A6}" srcOrd="4" destOrd="0" presId="urn:microsoft.com/office/officeart/2005/8/layout/hierarchy3#5"/>
    <dgm:cxn modelId="{B09EDC82-B794-4FD5-8F98-DC1BEA5FED3D}" type="presParOf" srcId="{914FDF87-E69C-4B49-A79F-FC70E387B1A8}" destId="{1F9787C2-6644-4F68-83E0-00879FB46C76}" srcOrd="5" destOrd="0" presId="urn:microsoft.com/office/officeart/2005/8/layout/hierarchy3#5"/>
    <dgm:cxn modelId="{288DC177-D41B-4860-A37E-29A8CD903BCE}" type="presParOf" srcId="{FA3E5FEB-077C-4EC5-882F-49E83D128A38}" destId="{9CE9EE00-A68F-41C8-8DEF-6C9EA54F93B1}" srcOrd="2" destOrd="0" presId="urn:microsoft.com/office/officeart/2005/8/layout/hierarchy3#5"/>
    <dgm:cxn modelId="{903FF873-A862-45C2-92EF-53AD99E7E37D}" type="presParOf" srcId="{9CE9EE00-A68F-41C8-8DEF-6C9EA54F93B1}" destId="{BAF2F401-C821-43C9-A763-1DCEF634BD7E}" srcOrd="0" destOrd="0" presId="urn:microsoft.com/office/officeart/2005/8/layout/hierarchy3#5"/>
    <dgm:cxn modelId="{AB2C73F2-B89F-43EB-8910-21C5FFA0DA27}" type="presParOf" srcId="{BAF2F401-C821-43C9-A763-1DCEF634BD7E}" destId="{BB23E842-6124-4EC3-8045-B259E625DFF0}" srcOrd="0" destOrd="0" presId="urn:microsoft.com/office/officeart/2005/8/layout/hierarchy3#5"/>
    <dgm:cxn modelId="{3048321A-B010-48BD-96AD-128C751A2E79}" type="presParOf" srcId="{BAF2F401-C821-43C9-A763-1DCEF634BD7E}" destId="{19CDA36F-41EF-4650-A3FF-01D73049E04F}" srcOrd="1" destOrd="0" presId="urn:microsoft.com/office/officeart/2005/8/layout/hierarchy3#5"/>
    <dgm:cxn modelId="{C566D549-7B7A-4855-B137-FCDBA1F03E9E}" type="presParOf" srcId="{9CE9EE00-A68F-41C8-8DEF-6C9EA54F93B1}" destId="{2D7E4136-9634-4697-B515-62BB6F35943E}" srcOrd="1" destOrd="0" presId="urn:microsoft.com/office/officeart/2005/8/layout/hierarchy3#5"/>
    <dgm:cxn modelId="{91493EF1-39E2-4B5C-B0D3-EE43073E3636}" type="presParOf" srcId="{2D7E4136-9634-4697-B515-62BB6F35943E}" destId="{F90B7372-C401-4239-B6BE-22F610214D95}" srcOrd="0" destOrd="0" presId="urn:microsoft.com/office/officeart/2005/8/layout/hierarchy3#5"/>
    <dgm:cxn modelId="{F8B1AD9E-A621-476F-8E2D-32AC3B472D00}" type="presParOf" srcId="{2D7E4136-9634-4697-B515-62BB6F35943E}" destId="{D03EBACA-5D27-40BC-8105-DF54719D7861}" srcOrd="1" destOrd="0" presId="urn:microsoft.com/office/officeart/2005/8/layout/hierarchy3#5"/>
    <dgm:cxn modelId="{BEC612DB-D562-40F8-839E-F9B1C7EEF29D}" type="presParOf" srcId="{2D7E4136-9634-4697-B515-62BB6F35943E}" destId="{20FFE1C6-358E-4614-B590-04CFD7C4728F}" srcOrd="2" destOrd="0" presId="urn:microsoft.com/office/officeart/2005/8/layout/hierarchy3#5"/>
    <dgm:cxn modelId="{B3A47A81-B51A-44EF-8B4F-03E640EE06EA}" type="presParOf" srcId="{2D7E4136-9634-4697-B515-62BB6F35943E}" destId="{6CDDA229-3B8F-456F-A7FB-207246A5E18B}" srcOrd="3" destOrd="0" presId="urn:microsoft.com/office/officeart/2005/8/layout/hierarchy3#5"/>
    <dgm:cxn modelId="{13B015E5-B50C-4E53-9195-8632CC558D97}" type="presParOf" srcId="{2D7E4136-9634-4697-B515-62BB6F35943E}" destId="{D74EC51A-6E6D-4FC0-84CC-D3FC2FD752ED}" srcOrd="4" destOrd="0" presId="urn:microsoft.com/office/officeart/2005/8/layout/hierarchy3#5"/>
    <dgm:cxn modelId="{FF40A7CC-16B4-4625-8E29-EC21AC7805CF}" type="presParOf" srcId="{2D7E4136-9634-4697-B515-62BB6F35943E}" destId="{AFF95ADB-D56D-4517-AD4C-67280F59D529}" srcOrd="5" destOrd="0" presId="urn:microsoft.com/office/officeart/2005/8/layout/hierarchy3#5"/>
    <dgm:cxn modelId="{6CF2F629-1AD7-4CC8-9741-9C3C803E1FED}" type="presParOf" srcId="{2D7E4136-9634-4697-B515-62BB6F35943E}" destId="{F10F37FC-3520-42C4-90EE-07D2A1778D04}" srcOrd="6" destOrd="0" presId="urn:microsoft.com/office/officeart/2005/8/layout/hierarchy3#5"/>
    <dgm:cxn modelId="{4590003E-94E4-4A19-B715-7C625C6CFE51}" type="presParOf" srcId="{2D7E4136-9634-4697-B515-62BB6F35943E}" destId="{8AB6F402-6331-4283-952D-A97A868CD80A}" srcOrd="7" destOrd="0" presId="urn:microsoft.com/office/officeart/2005/8/layout/hierarchy3#5"/>
    <dgm:cxn modelId="{615C5962-BFA2-49BA-BBA0-FFF03FFAB541}" type="presParOf" srcId="{FA3E5FEB-077C-4EC5-882F-49E83D128A38}" destId="{BE49D7BD-F778-4F36-B2C8-4BA456BABE1D}" srcOrd="3" destOrd="0" presId="urn:microsoft.com/office/officeart/2005/8/layout/hierarchy3#5"/>
    <dgm:cxn modelId="{231CBAA2-678F-4E6E-9080-8153C945DBF3}" type="presParOf" srcId="{BE49D7BD-F778-4F36-B2C8-4BA456BABE1D}" destId="{BF4A2CB0-9E34-427A-AE31-30584B507870}" srcOrd="0" destOrd="0" presId="urn:microsoft.com/office/officeart/2005/8/layout/hierarchy3#5"/>
    <dgm:cxn modelId="{C971DE2E-B0D8-4929-A9E9-C1CFA58A398E}" type="presParOf" srcId="{BF4A2CB0-9E34-427A-AE31-30584B507870}" destId="{32B878FF-1CED-43F7-8D3D-30F99022F98C}" srcOrd="0" destOrd="0" presId="urn:microsoft.com/office/officeart/2005/8/layout/hierarchy3#5"/>
    <dgm:cxn modelId="{CCE1F157-A979-407D-9AC0-AE6748584B30}" type="presParOf" srcId="{BF4A2CB0-9E34-427A-AE31-30584B507870}" destId="{F9BFFEA2-5D41-4796-A951-C8BD6302219A}" srcOrd="1" destOrd="0" presId="urn:microsoft.com/office/officeart/2005/8/layout/hierarchy3#5"/>
    <dgm:cxn modelId="{ED762F56-5251-41CF-A178-D03A72A6FA98}" type="presParOf" srcId="{BE49D7BD-F778-4F36-B2C8-4BA456BABE1D}" destId="{8FADBF91-D57E-46CC-A9E2-4F22F305A18F}" srcOrd="1" destOrd="0" presId="urn:microsoft.com/office/officeart/2005/8/layout/hierarchy3#5"/>
    <dgm:cxn modelId="{8B95FC38-E92C-4FEB-80BB-D8ADD138C36B}" type="presParOf" srcId="{8FADBF91-D57E-46CC-A9E2-4F22F305A18F}" destId="{193770F9-0323-49A6-8FDE-BC634DBD05C0}" srcOrd="0" destOrd="0" presId="urn:microsoft.com/office/officeart/2005/8/layout/hierarchy3#5"/>
    <dgm:cxn modelId="{0A1AA382-A485-4EB6-8524-E081B47A8830}" type="presParOf" srcId="{8FADBF91-D57E-46CC-A9E2-4F22F305A18F}" destId="{F0FF504E-720D-4A59-8763-6C6CB1D16B43}" srcOrd="1" destOrd="0" presId="urn:microsoft.com/office/officeart/2005/8/layout/hierarchy3#5"/>
    <dgm:cxn modelId="{97F3A1AB-B2E8-430C-9390-3D341A3C0608}" type="presParOf" srcId="{8FADBF91-D57E-46CC-A9E2-4F22F305A18F}" destId="{92E528C5-624F-48FD-8D31-8D3F6129FAF3}" srcOrd="2" destOrd="0" presId="urn:microsoft.com/office/officeart/2005/8/layout/hierarchy3#5"/>
    <dgm:cxn modelId="{0313CCF3-9D53-458C-BA3D-8516130819E3}" type="presParOf" srcId="{8FADBF91-D57E-46CC-A9E2-4F22F305A18F}" destId="{B0E3523E-18E2-49C7-84CC-AF09D12658CB}" srcOrd="3" destOrd="0" presId="urn:microsoft.com/office/officeart/2005/8/layout/hierarchy3#5"/>
    <dgm:cxn modelId="{5A9A7AEA-2867-4515-822A-B98E74CC0F16}" type="presParOf" srcId="{8FADBF91-D57E-46CC-A9E2-4F22F305A18F}" destId="{4807DFF1-2804-4C5F-BDD2-5F9DB3F51B1D}" srcOrd="4" destOrd="0" presId="urn:microsoft.com/office/officeart/2005/8/layout/hierarchy3#5"/>
    <dgm:cxn modelId="{69A9AD1E-A8F7-4E00-BBC6-50AC57DD7C02}" type="presParOf" srcId="{8FADBF91-D57E-46CC-A9E2-4F22F305A18F}" destId="{F523E519-A5B4-4EF1-92E8-1D5C5CE8F218}" srcOrd="5" destOrd="0" presId="urn:microsoft.com/office/officeart/2005/8/layout/hierarchy3#5"/>
    <dgm:cxn modelId="{044357A6-F886-4431-9EF8-9B9B86ED5F44}" type="presParOf" srcId="{8FADBF91-D57E-46CC-A9E2-4F22F305A18F}" destId="{1F6DA4AD-0BA9-4338-8FA7-03427C0D8DC2}" srcOrd="6" destOrd="0" presId="urn:microsoft.com/office/officeart/2005/8/layout/hierarchy3#5"/>
    <dgm:cxn modelId="{96A18363-706A-4DD3-B954-8A1712262F69}" type="presParOf" srcId="{8FADBF91-D57E-46CC-A9E2-4F22F305A18F}" destId="{744A4501-5D6D-44C7-8B3F-7524D7B63A0C}" srcOrd="7" destOrd="0" presId="urn:microsoft.com/office/officeart/2005/8/layout/hierarchy3#5"/>
    <dgm:cxn modelId="{EE622CAB-DFBF-40B4-8C73-9A0B0FE7E1A8}" type="presParOf" srcId="{FA3E5FEB-077C-4EC5-882F-49E83D128A38}" destId="{091165DB-8E56-4039-ADE4-83C0D437B190}" srcOrd="4" destOrd="0" presId="urn:microsoft.com/office/officeart/2005/8/layout/hierarchy3#5"/>
    <dgm:cxn modelId="{83844DAC-12C0-4120-A60F-7CD8730D1718}" type="presParOf" srcId="{091165DB-8E56-4039-ADE4-83C0D437B190}" destId="{C2258BDB-3B08-43EF-9581-F79514BB750C}" srcOrd="0" destOrd="0" presId="urn:microsoft.com/office/officeart/2005/8/layout/hierarchy3#5"/>
    <dgm:cxn modelId="{82864424-B2C9-49FB-8706-CC2DDB32EA98}" type="presParOf" srcId="{C2258BDB-3B08-43EF-9581-F79514BB750C}" destId="{7FF8D575-672B-4D25-85A8-7F345E4C8C37}" srcOrd="0" destOrd="0" presId="urn:microsoft.com/office/officeart/2005/8/layout/hierarchy3#5"/>
    <dgm:cxn modelId="{14064316-E914-4D47-9896-29C9D120F407}" type="presParOf" srcId="{C2258BDB-3B08-43EF-9581-F79514BB750C}" destId="{AF5598D5-2B2E-41DA-9EC8-8811864936CC}" srcOrd="1" destOrd="0" presId="urn:microsoft.com/office/officeart/2005/8/layout/hierarchy3#5"/>
    <dgm:cxn modelId="{A5267BFB-5E12-4356-AB82-028DF0EDD0E1}" type="presParOf" srcId="{091165DB-8E56-4039-ADE4-83C0D437B190}" destId="{4128BBCE-EDAE-4B9F-A914-14E7A338CE07}" srcOrd="1" destOrd="0" presId="urn:microsoft.com/office/officeart/2005/8/layout/hierarchy3#5"/>
    <dgm:cxn modelId="{1D5A9014-9331-4688-80D2-8F15F48C3AE8}" type="presParOf" srcId="{4128BBCE-EDAE-4B9F-A914-14E7A338CE07}" destId="{03E01F76-2CCE-48F2-AA18-62B3E7A69B6D}" srcOrd="0" destOrd="0" presId="urn:microsoft.com/office/officeart/2005/8/layout/hierarchy3#5"/>
    <dgm:cxn modelId="{FBC7F1DB-19BF-42C8-8354-40EE23E14B67}" type="presParOf" srcId="{4128BBCE-EDAE-4B9F-A914-14E7A338CE07}" destId="{B2514681-320E-4335-B869-143F1E357AD0}" srcOrd="1" destOrd="0" presId="urn:microsoft.com/office/officeart/2005/8/layout/hierarchy3#5"/>
    <dgm:cxn modelId="{D151619F-27E4-4D1E-9BC0-6363F9FD0F3D}" type="presParOf" srcId="{FA3E5FEB-077C-4EC5-882F-49E83D128A38}" destId="{78721475-24AC-486C-947F-8E4A814CEE67}" srcOrd="5" destOrd="0" presId="urn:microsoft.com/office/officeart/2005/8/layout/hierarchy3#5"/>
    <dgm:cxn modelId="{08BFE019-3507-467E-AD49-F6EB8E7DA0A0}" type="presParOf" srcId="{78721475-24AC-486C-947F-8E4A814CEE67}" destId="{92A2E0DB-D07E-4F77-9E88-2E26838E7EC6}" srcOrd="0" destOrd="0" presId="urn:microsoft.com/office/officeart/2005/8/layout/hierarchy3#5"/>
    <dgm:cxn modelId="{5B0A178E-7B1B-4703-8116-7D7B5D354BD8}" type="presParOf" srcId="{92A2E0DB-D07E-4F77-9E88-2E26838E7EC6}" destId="{9C7AAB02-EB80-40C4-AAE0-351833EA4264}" srcOrd="0" destOrd="0" presId="urn:microsoft.com/office/officeart/2005/8/layout/hierarchy3#5"/>
    <dgm:cxn modelId="{38F26E0E-6D7E-4DFB-A0A7-A819D2F8A9A5}" type="presParOf" srcId="{92A2E0DB-D07E-4F77-9E88-2E26838E7EC6}" destId="{B7C0A157-0512-41B4-A573-D4A08089D51E}" srcOrd="1" destOrd="0" presId="urn:microsoft.com/office/officeart/2005/8/layout/hierarchy3#5"/>
    <dgm:cxn modelId="{A722505C-1416-4E94-A8F5-1F7985A93FED}" type="presParOf" srcId="{78721475-24AC-486C-947F-8E4A814CEE67}" destId="{B07D15C9-2B4F-426E-9940-B01C73C734A0}" srcOrd="1" destOrd="0" presId="urn:microsoft.com/office/officeart/2005/8/layout/hierarchy3#5"/>
    <dgm:cxn modelId="{03561D4D-C1A9-4000-8E31-2527E889735C}" type="presParOf" srcId="{B07D15C9-2B4F-426E-9940-B01C73C734A0}" destId="{43CAB579-A9A9-48A3-B763-C76459A7335D}" srcOrd="0" destOrd="0" presId="urn:microsoft.com/office/officeart/2005/8/layout/hierarchy3#5"/>
    <dgm:cxn modelId="{C12013E8-3D46-437A-9D44-987AB2D55481}" type="presParOf" srcId="{B07D15C9-2B4F-426E-9940-B01C73C734A0}" destId="{DFF7D326-B9B7-4CB0-80AA-A059BEAC5FE2}" srcOrd="1" destOrd="0" presId="urn:microsoft.com/office/officeart/2005/8/layout/hierarchy3#5"/>
    <dgm:cxn modelId="{7EF74623-FE29-471E-8776-BB40A8227C52}" type="presParOf" srcId="{B07D15C9-2B4F-426E-9940-B01C73C734A0}" destId="{1B56D38E-927D-4210-96B1-2AE6E8593664}" srcOrd="2" destOrd="0" presId="urn:microsoft.com/office/officeart/2005/8/layout/hierarchy3#5"/>
    <dgm:cxn modelId="{8A81F176-9A97-4BA6-8532-AAEBCCF16E99}" type="presParOf" srcId="{B07D15C9-2B4F-426E-9940-B01C73C734A0}" destId="{8996D3CF-748E-463E-BD86-FDF361A9626B}" srcOrd="3" destOrd="0" presId="urn:microsoft.com/office/officeart/2005/8/layout/hierarchy3#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4E8DDC-2BBF-4595-A56E-B2E083042210}">
      <dsp:nvSpPr>
        <dsp:cNvPr id="0" name=""/>
        <dsp:cNvSpPr/>
      </dsp:nvSpPr>
      <dsp:spPr>
        <a:xfrm rot="2535818">
          <a:off x="2607401" y="3827536"/>
          <a:ext cx="825260" cy="60644"/>
        </a:xfrm>
        <a:custGeom>
          <a:avLst/>
          <a:gdLst/>
          <a:ahLst/>
          <a:cxnLst/>
          <a:rect l="0" t="0" r="0" b="0"/>
          <a:pathLst>
            <a:path>
              <a:moveTo>
                <a:pt x="0" y="30322"/>
              </a:moveTo>
              <a:lnTo>
                <a:pt x="825260" y="3032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F2E900-9ABF-4B3D-9F0D-A8CA086334F1}">
      <dsp:nvSpPr>
        <dsp:cNvPr id="0" name=""/>
        <dsp:cNvSpPr/>
      </dsp:nvSpPr>
      <dsp:spPr>
        <a:xfrm>
          <a:off x="2714661" y="2679011"/>
          <a:ext cx="822906" cy="60644"/>
        </a:xfrm>
        <a:custGeom>
          <a:avLst/>
          <a:gdLst/>
          <a:ahLst/>
          <a:cxnLst/>
          <a:rect l="0" t="0" r="0" b="0"/>
          <a:pathLst>
            <a:path>
              <a:moveTo>
                <a:pt x="0" y="30322"/>
              </a:moveTo>
              <a:lnTo>
                <a:pt x="822906" y="3032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A7CA578-DC1A-4B19-9934-379E7E3F60F8}">
      <dsp:nvSpPr>
        <dsp:cNvPr id="0" name=""/>
        <dsp:cNvSpPr/>
      </dsp:nvSpPr>
      <dsp:spPr>
        <a:xfrm rot="19064182">
          <a:off x="2607401" y="1530485"/>
          <a:ext cx="825260" cy="60644"/>
        </a:xfrm>
        <a:custGeom>
          <a:avLst/>
          <a:gdLst/>
          <a:ahLst/>
          <a:cxnLst/>
          <a:rect l="0" t="0" r="0" b="0"/>
          <a:pathLst>
            <a:path>
              <a:moveTo>
                <a:pt x="0" y="30322"/>
              </a:moveTo>
              <a:lnTo>
                <a:pt x="825260" y="30322"/>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E0B986-63B9-4581-B72C-A465F0E6CEAB}">
      <dsp:nvSpPr>
        <dsp:cNvPr id="0" name=""/>
        <dsp:cNvSpPr/>
      </dsp:nvSpPr>
      <dsp:spPr>
        <a:xfrm>
          <a:off x="386989" y="1340114"/>
          <a:ext cx="2738437" cy="2738437"/>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14E7FF-BCDB-4090-BA1A-787FB4350E5F}">
      <dsp:nvSpPr>
        <dsp:cNvPr id="0" name=""/>
        <dsp:cNvSpPr/>
      </dsp:nvSpPr>
      <dsp:spPr>
        <a:xfrm>
          <a:off x="3126157" y="1294"/>
          <a:ext cx="1532998" cy="153299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rgbClr val="002060"/>
              </a:solidFill>
              <a:latin typeface="黑体" pitchFamily="49" charset="-122"/>
              <a:ea typeface="黑体" pitchFamily="49" charset="-122"/>
            </a:rPr>
            <a:t>基层</a:t>
          </a:r>
          <a:endParaRPr lang="en-US" altLang="zh-CN" sz="2000" b="1" kern="1200" dirty="0">
            <a:solidFill>
              <a:srgbClr val="002060"/>
            </a:solidFill>
            <a:latin typeface="黑体" pitchFamily="49" charset="-122"/>
            <a:ea typeface="黑体" pitchFamily="49" charset="-122"/>
          </a:endParaRPr>
        </a:p>
        <a:p>
          <a:pPr marL="0" lvl="0" indent="0" algn="ctr" defTabSz="889000">
            <a:lnSpc>
              <a:spcPct val="90000"/>
            </a:lnSpc>
            <a:spcBef>
              <a:spcPct val="0"/>
            </a:spcBef>
            <a:spcAft>
              <a:spcPct val="35000"/>
            </a:spcAft>
            <a:buNone/>
          </a:pPr>
          <a:r>
            <a:rPr lang="zh-CN" altLang="en-US" sz="2000" b="1" kern="1200" dirty="0">
              <a:solidFill>
                <a:srgbClr val="002060"/>
              </a:solidFill>
              <a:latin typeface="黑体" pitchFamily="49" charset="-122"/>
              <a:ea typeface="黑体" pitchFamily="49" charset="-122"/>
            </a:rPr>
            <a:t>医疗机构</a:t>
          </a:r>
          <a:endParaRPr lang="zh-CN" altLang="en-US" sz="2000" kern="1200" dirty="0">
            <a:solidFill>
              <a:srgbClr val="002060"/>
            </a:solidFill>
          </a:endParaRPr>
        </a:p>
      </dsp:txBody>
      <dsp:txXfrm>
        <a:off x="3350659" y="225796"/>
        <a:ext cx="1083994" cy="1083994"/>
      </dsp:txXfrm>
    </dsp:sp>
    <dsp:sp modelId="{FAEA6281-E84A-43BD-88A1-E8FB42547120}">
      <dsp:nvSpPr>
        <dsp:cNvPr id="0" name=""/>
        <dsp:cNvSpPr/>
      </dsp:nvSpPr>
      <dsp:spPr>
        <a:xfrm>
          <a:off x="4812455" y="1294"/>
          <a:ext cx="2299497" cy="1532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150000"/>
            </a:lnSpc>
            <a:spcBef>
              <a:spcPct val="0"/>
            </a:spcBef>
            <a:spcAft>
              <a:spcPct val="15000"/>
            </a:spcAft>
            <a:buChar char="•"/>
          </a:pPr>
          <a:r>
            <a:rPr lang="zh-CN" altLang="en-US" sz="1400" b="1" kern="1200" dirty="0">
              <a:latin typeface="黑体" pitchFamily="49" charset="-122"/>
              <a:ea typeface="黑体" pitchFamily="49" charset="-122"/>
            </a:rPr>
            <a:t>随时自评自查，发现不足，及时改进，持续提升服务能力，改善服务质量</a:t>
          </a:r>
          <a:r>
            <a:rPr lang="en-US" sz="1400" b="1" kern="1200" dirty="0">
              <a:latin typeface="黑体" pitchFamily="49" charset="-122"/>
              <a:ea typeface="黑体" pitchFamily="49" charset="-122"/>
            </a:rPr>
            <a:t> </a:t>
          </a:r>
          <a:r>
            <a:rPr lang="zh-CN" altLang="en-US" sz="1400" b="1" kern="1200" dirty="0">
              <a:latin typeface="黑体" pitchFamily="49" charset="-122"/>
              <a:ea typeface="黑体" pitchFamily="49" charset="-122"/>
            </a:rPr>
            <a:t>。</a:t>
          </a:r>
          <a:endParaRPr lang="zh-CN" altLang="en-US" sz="1400" kern="1200" dirty="0"/>
        </a:p>
      </dsp:txBody>
      <dsp:txXfrm>
        <a:off x="4812455" y="1294"/>
        <a:ext cx="2299497" cy="1532998"/>
      </dsp:txXfrm>
    </dsp:sp>
    <dsp:sp modelId="{7DE49527-622D-4096-8CCF-2966E7DEEFDD}">
      <dsp:nvSpPr>
        <dsp:cNvPr id="0" name=""/>
        <dsp:cNvSpPr/>
      </dsp:nvSpPr>
      <dsp:spPr>
        <a:xfrm>
          <a:off x="3537568" y="1904586"/>
          <a:ext cx="1707115" cy="1609494"/>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rgbClr val="002060"/>
              </a:solidFill>
              <a:latin typeface="黑体" pitchFamily="49" charset="-122"/>
              <a:ea typeface="黑体" pitchFamily="49" charset="-122"/>
            </a:rPr>
            <a:t>各级卫生健康行政部门</a:t>
          </a:r>
          <a:endParaRPr lang="zh-CN" altLang="en-US" sz="2000" kern="1200" dirty="0">
            <a:solidFill>
              <a:srgbClr val="002060"/>
            </a:solidFill>
          </a:endParaRPr>
        </a:p>
      </dsp:txBody>
      <dsp:txXfrm>
        <a:off x="3787569" y="2140291"/>
        <a:ext cx="1207113" cy="1138084"/>
      </dsp:txXfrm>
    </dsp:sp>
    <dsp:sp modelId="{731E1BD4-313A-4C9A-84D0-0064F9458B03}">
      <dsp:nvSpPr>
        <dsp:cNvPr id="0" name=""/>
        <dsp:cNvSpPr/>
      </dsp:nvSpPr>
      <dsp:spPr>
        <a:xfrm>
          <a:off x="5180336" y="1904586"/>
          <a:ext cx="2560673" cy="16094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150000"/>
            </a:lnSpc>
            <a:spcBef>
              <a:spcPct val="0"/>
            </a:spcBef>
            <a:spcAft>
              <a:spcPct val="15000"/>
            </a:spcAft>
            <a:buChar char="•"/>
          </a:pPr>
          <a:r>
            <a:rPr lang="zh-CN" altLang="en-US" sz="1400" b="1" kern="1200" dirty="0">
              <a:latin typeface="黑体" pitchFamily="49" charset="-122"/>
              <a:ea typeface="黑体" pitchFamily="49" charset="-122"/>
            </a:rPr>
            <a:t>实时了解优质服务基层行活动进展情况，系统掌握辖区基层医疗机构的服务能力和资源配置等情况，有利于辅助决策。</a:t>
          </a:r>
          <a:endParaRPr lang="zh-CN" altLang="en-US" sz="1400" kern="1200" dirty="0"/>
        </a:p>
      </dsp:txBody>
      <dsp:txXfrm>
        <a:off x="5180336" y="1904586"/>
        <a:ext cx="2560673" cy="1609494"/>
      </dsp:txXfrm>
    </dsp:sp>
    <dsp:sp modelId="{D0CD2233-6121-44F3-8FD0-18F65C74B33A}">
      <dsp:nvSpPr>
        <dsp:cNvPr id="0" name=""/>
        <dsp:cNvSpPr/>
      </dsp:nvSpPr>
      <dsp:spPr>
        <a:xfrm>
          <a:off x="3126157" y="3884374"/>
          <a:ext cx="1532998" cy="1532998"/>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1" kern="1200" dirty="0">
              <a:solidFill>
                <a:srgbClr val="002060"/>
              </a:solidFill>
              <a:latin typeface="黑体" pitchFamily="49" charset="-122"/>
              <a:ea typeface="黑体" pitchFamily="49" charset="-122"/>
            </a:rPr>
            <a:t>评审专家</a:t>
          </a:r>
          <a:endParaRPr lang="zh-CN" altLang="en-US" sz="2000" kern="1200" dirty="0">
            <a:solidFill>
              <a:srgbClr val="002060"/>
            </a:solidFill>
          </a:endParaRPr>
        </a:p>
      </dsp:txBody>
      <dsp:txXfrm>
        <a:off x="3350659" y="4108876"/>
        <a:ext cx="1083994" cy="1083994"/>
      </dsp:txXfrm>
    </dsp:sp>
    <dsp:sp modelId="{87C654C8-2334-41B1-B765-DAB8F2687A69}">
      <dsp:nvSpPr>
        <dsp:cNvPr id="0" name=""/>
        <dsp:cNvSpPr/>
      </dsp:nvSpPr>
      <dsp:spPr>
        <a:xfrm>
          <a:off x="4812455" y="3884374"/>
          <a:ext cx="2299497" cy="1532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14300" lvl="1" indent="-114300" algn="l" defTabSz="622300">
            <a:lnSpc>
              <a:spcPct val="90000"/>
            </a:lnSpc>
            <a:spcBef>
              <a:spcPct val="0"/>
            </a:spcBef>
            <a:spcAft>
              <a:spcPct val="15000"/>
            </a:spcAft>
            <a:buChar char="•"/>
          </a:pPr>
          <a:r>
            <a:rPr lang="zh-CN" altLang="en-US" sz="1400" b="1" kern="1200" dirty="0">
              <a:latin typeface="黑体" pitchFamily="49" charset="-122"/>
              <a:ea typeface="黑体" pitchFamily="49" charset="-122"/>
            </a:rPr>
            <a:t>开发移动端系统，评审更方便</a:t>
          </a:r>
          <a:endParaRPr lang="zh-CN" altLang="en-US" sz="1400" kern="1200" dirty="0"/>
        </a:p>
      </dsp:txBody>
      <dsp:txXfrm>
        <a:off x="4812455" y="3884374"/>
        <a:ext cx="2299497" cy="153299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39012"/>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61465"/>
        <a:ext cx="1488293" cy="721693"/>
      </dsp:txXfrm>
    </dsp:sp>
    <dsp:sp modelId="{F8A2C9EB-34C6-4C58-A8AE-8B8EB7DB3828}">
      <dsp:nvSpPr>
        <dsp:cNvPr id="0" name=""/>
        <dsp:cNvSpPr/>
      </dsp:nvSpPr>
      <dsp:spPr>
        <a:xfrm>
          <a:off x="2079333" y="1005612"/>
          <a:ext cx="153319" cy="565091"/>
        </a:xfrm>
        <a:custGeom>
          <a:avLst/>
          <a:gdLst/>
          <a:ahLst/>
          <a:cxnLst/>
          <a:rect l="0" t="0" r="0" b="0"/>
          <a:pathLst>
            <a:path>
              <a:moveTo>
                <a:pt x="0" y="0"/>
              </a:moveTo>
              <a:lnTo>
                <a:pt x="0" y="565091"/>
              </a:lnTo>
              <a:lnTo>
                <a:pt x="153319" y="56509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自我诊断</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39012"/>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61465"/>
        <a:ext cx="1488293" cy="721693"/>
      </dsp:txXfrm>
    </dsp:sp>
    <dsp:sp modelId="{F8A2C9EB-34C6-4C58-A8AE-8B8EB7DB3828}">
      <dsp:nvSpPr>
        <dsp:cNvPr id="0" name=""/>
        <dsp:cNvSpPr/>
      </dsp:nvSpPr>
      <dsp:spPr>
        <a:xfrm>
          <a:off x="2079333" y="1005612"/>
          <a:ext cx="153319" cy="565091"/>
        </a:xfrm>
        <a:custGeom>
          <a:avLst/>
          <a:gdLst/>
          <a:ahLst/>
          <a:cxnLst/>
          <a:rect l="0" t="0" r="0" b="0"/>
          <a:pathLst>
            <a:path>
              <a:moveTo>
                <a:pt x="0" y="0"/>
              </a:moveTo>
              <a:lnTo>
                <a:pt x="0" y="565091"/>
              </a:lnTo>
              <a:lnTo>
                <a:pt x="153319" y="56509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自我诊断</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73ECD-A4D0-4B59-B402-7C584E36AD77}">
      <dsp:nvSpPr>
        <dsp:cNvPr id="0" name=""/>
        <dsp:cNvSpPr/>
      </dsp:nvSpPr>
      <dsp:spPr>
        <a:xfrm>
          <a:off x="3246437" y="534"/>
          <a:ext cx="1635124" cy="1635124"/>
        </a:xfrm>
        <a:prstGeom prst="ellipse">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solidFill>
                <a:srgbClr val="002060"/>
              </a:solidFill>
            </a:rPr>
            <a:t>全国一个系统</a:t>
          </a:r>
        </a:p>
      </dsp:txBody>
      <dsp:txXfrm>
        <a:off x="3485895" y="239992"/>
        <a:ext cx="1156208" cy="1156208"/>
      </dsp:txXfrm>
    </dsp:sp>
    <dsp:sp modelId="{E95385A0-AE6F-426D-88AB-3E92BC371F4F}">
      <dsp:nvSpPr>
        <dsp:cNvPr id="0" name=""/>
        <dsp:cNvSpPr/>
      </dsp:nvSpPr>
      <dsp:spPr>
        <a:xfrm rot="2160000">
          <a:off x="4830234" y="1257302"/>
          <a:ext cx="436123" cy="551854"/>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a:off x="4842728" y="1329221"/>
        <a:ext cx="305286" cy="331112"/>
      </dsp:txXfrm>
    </dsp:sp>
    <dsp:sp modelId="{16C9D18A-42AD-4718-9D5B-ADC776F0C900}">
      <dsp:nvSpPr>
        <dsp:cNvPr id="0" name=""/>
        <dsp:cNvSpPr/>
      </dsp:nvSpPr>
      <dsp:spPr>
        <a:xfrm>
          <a:off x="5235001" y="1445310"/>
          <a:ext cx="1635124" cy="1635124"/>
        </a:xfrm>
        <a:prstGeom prst="ellipse">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solidFill>
                <a:srgbClr val="002060"/>
              </a:solidFill>
            </a:rPr>
            <a:t>允许省间差异化</a:t>
          </a:r>
        </a:p>
      </dsp:txBody>
      <dsp:txXfrm>
        <a:off x="5474459" y="1684768"/>
        <a:ext cx="1156208" cy="1156208"/>
      </dsp:txXfrm>
    </dsp:sp>
    <dsp:sp modelId="{A7ACD40D-D800-4628-A228-F8E81E75A1E8}">
      <dsp:nvSpPr>
        <dsp:cNvPr id="0" name=""/>
        <dsp:cNvSpPr/>
      </dsp:nvSpPr>
      <dsp:spPr>
        <a:xfrm rot="6480000">
          <a:off x="5458534" y="3144055"/>
          <a:ext cx="436123" cy="551854"/>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rot="10800000">
        <a:off x="5544168" y="3192209"/>
        <a:ext cx="305286" cy="331112"/>
      </dsp:txXfrm>
    </dsp:sp>
    <dsp:sp modelId="{8E78DB89-B2DA-4A1B-AD59-F9B70117E8FD}">
      <dsp:nvSpPr>
        <dsp:cNvPr id="0" name=""/>
        <dsp:cNvSpPr/>
      </dsp:nvSpPr>
      <dsp:spPr>
        <a:xfrm>
          <a:off x="4475437" y="3783007"/>
          <a:ext cx="1635124" cy="1635124"/>
        </a:xfrm>
        <a:prstGeom prst="ellipse">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solidFill>
                <a:srgbClr val="002060"/>
              </a:solidFill>
            </a:rPr>
            <a:t>面向多种用户</a:t>
          </a:r>
        </a:p>
      </dsp:txBody>
      <dsp:txXfrm>
        <a:off x="4714895" y="4022465"/>
        <a:ext cx="1156208" cy="1156208"/>
      </dsp:txXfrm>
    </dsp:sp>
    <dsp:sp modelId="{1B849BB6-6578-4878-8F40-755D2D45B60D}">
      <dsp:nvSpPr>
        <dsp:cNvPr id="0" name=""/>
        <dsp:cNvSpPr/>
      </dsp:nvSpPr>
      <dsp:spPr>
        <a:xfrm rot="10800000">
          <a:off x="3858281" y="4324642"/>
          <a:ext cx="436123" cy="551854"/>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rot="10800000">
        <a:off x="3989118" y="4435013"/>
        <a:ext cx="305286" cy="331112"/>
      </dsp:txXfrm>
    </dsp:sp>
    <dsp:sp modelId="{657B164E-F307-47C1-9E53-7D6CA3E66E73}">
      <dsp:nvSpPr>
        <dsp:cNvPr id="0" name=""/>
        <dsp:cNvSpPr/>
      </dsp:nvSpPr>
      <dsp:spPr>
        <a:xfrm>
          <a:off x="2017437" y="3783007"/>
          <a:ext cx="1635124" cy="1635124"/>
        </a:xfrm>
        <a:prstGeom prst="ellipse">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solidFill>
                <a:srgbClr val="002060"/>
              </a:solidFill>
            </a:rPr>
            <a:t>网页、移动端等均可使用</a:t>
          </a:r>
        </a:p>
      </dsp:txBody>
      <dsp:txXfrm>
        <a:off x="2256895" y="4022465"/>
        <a:ext cx="1156208" cy="1156208"/>
      </dsp:txXfrm>
    </dsp:sp>
    <dsp:sp modelId="{14560F5B-AA02-4BD2-B0E7-4553089BE234}">
      <dsp:nvSpPr>
        <dsp:cNvPr id="0" name=""/>
        <dsp:cNvSpPr/>
      </dsp:nvSpPr>
      <dsp:spPr>
        <a:xfrm rot="15120000">
          <a:off x="2240970" y="3167533"/>
          <a:ext cx="436123" cy="551854"/>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rot="10800000">
        <a:off x="2326604" y="3340121"/>
        <a:ext cx="305286" cy="331112"/>
      </dsp:txXfrm>
    </dsp:sp>
    <dsp:sp modelId="{E9185B1B-7213-478C-8F53-C9B02192B4A4}">
      <dsp:nvSpPr>
        <dsp:cNvPr id="0" name=""/>
        <dsp:cNvSpPr/>
      </dsp:nvSpPr>
      <dsp:spPr>
        <a:xfrm>
          <a:off x="1257873" y="1445310"/>
          <a:ext cx="1635124" cy="1635124"/>
        </a:xfrm>
        <a:prstGeom prst="ellipse">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zh-CN" altLang="en-US" sz="2100" b="1" kern="1200" dirty="0">
              <a:solidFill>
                <a:srgbClr val="002060"/>
              </a:solidFill>
            </a:rPr>
            <a:t>顶层设计</a:t>
          </a:r>
        </a:p>
      </dsp:txBody>
      <dsp:txXfrm>
        <a:off x="1497331" y="1684768"/>
        <a:ext cx="1156208" cy="1156208"/>
      </dsp:txXfrm>
    </dsp:sp>
    <dsp:sp modelId="{E037D9B4-86B4-44D6-863B-2596333DD469}">
      <dsp:nvSpPr>
        <dsp:cNvPr id="0" name=""/>
        <dsp:cNvSpPr/>
      </dsp:nvSpPr>
      <dsp:spPr>
        <a:xfrm rot="19440000">
          <a:off x="2841670" y="1271812"/>
          <a:ext cx="436123" cy="551854"/>
        </a:xfrm>
        <a:prstGeom prst="righ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zh-CN" altLang="en-US" sz="1700" kern="1200"/>
        </a:p>
      </dsp:txBody>
      <dsp:txXfrm>
        <a:off x="2854164" y="1420635"/>
        <a:ext cx="305286" cy="3311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64B723-C7CB-4E2D-A74A-11DCC6E041AF}">
      <dsp:nvSpPr>
        <dsp:cNvPr id="0" name=""/>
        <dsp:cNvSpPr/>
      </dsp:nvSpPr>
      <dsp:spPr>
        <a:xfrm>
          <a:off x="4198239" y="1835"/>
          <a:ext cx="1435418" cy="933022"/>
        </a:xfrm>
        <a:prstGeom prst="roundRect">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国家卫生健康行政部门</a:t>
          </a:r>
        </a:p>
      </dsp:txBody>
      <dsp:txXfrm>
        <a:off x="4243785" y="47381"/>
        <a:ext cx="1344326" cy="841930"/>
      </dsp:txXfrm>
    </dsp:sp>
    <dsp:sp modelId="{C505C540-6FE8-40E3-9E68-39005D2DE041}">
      <dsp:nvSpPr>
        <dsp:cNvPr id="0" name=""/>
        <dsp:cNvSpPr/>
      </dsp:nvSpPr>
      <dsp:spPr>
        <a:xfrm>
          <a:off x="2251185" y="468346"/>
          <a:ext cx="5329525" cy="5329525"/>
        </a:xfrm>
        <a:custGeom>
          <a:avLst/>
          <a:gdLst/>
          <a:ahLst/>
          <a:cxnLst/>
          <a:rect l="0" t="0" r="0" b="0"/>
          <a:pathLst>
            <a:path>
              <a:moveTo>
                <a:pt x="3391988" y="101151"/>
              </a:moveTo>
              <a:arcTo wR="2664762" hR="2664762" stAng="17150231" swAng="1257465"/>
            </a:path>
          </a:pathLst>
        </a:custGeom>
        <a:noFill/>
        <a:ln w="6350" cap="flat" cmpd="sng" algn="ctr">
          <a:solidFill>
            <a:schemeClr val="accent2">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9DFE0D47-A151-4DC1-BCDB-A0076684F61A}">
      <dsp:nvSpPr>
        <dsp:cNvPr id="0" name=""/>
        <dsp:cNvSpPr/>
      </dsp:nvSpPr>
      <dsp:spPr>
        <a:xfrm>
          <a:off x="6281634" y="1005145"/>
          <a:ext cx="1435418" cy="933022"/>
        </a:xfrm>
        <a:prstGeom prst="roundRect">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第三方机构</a:t>
          </a:r>
        </a:p>
      </dsp:txBody>
      <dsp:txXfrm>
        <a:off x="6327180" y="1050691"/>
        <a:ext cx="1344326" cy="841930"/>
      </dsp:txXfrm>
    </dsp:sp>
    <dsp:sp modelId="{BB4ECE42-8E87-4491-B528-CD73587391DC}">
      <dsp:nvSpPr>
        <dsp:cNvPr id="0" name=""/>
        <dsp:cNvSpPr/>
      </dsp:nvSpPr>
      <dsp:spPr>
        <a:xfrm>
          <a:off x="2251185" y="468346"/>
          <a:ext cx="5329525" cy="5329525"/>
        </a:xfrm>
        <a:custGeom>
          <a:avLst/>
          <a:gdLst/>
          <a:ahLst/>
          <a:cxnLst/>
          <a:rect l="0" t="0" r="0" b="0"/>
          <a:pathLst>
            <a:path>
              <a:moveTo>
                <a:pt x="5052610" y="1481909"/>
              </a:moveTo>
              <a:arcTo wR="2664762" hR="2664762" stAng="20018872" swAng="1726900"/>
            </a:path>
          </a:pathLst>
        </a:custGeom>
        <a:noFill/>
        <a:ln w="6350" cap="flat" cmpd="sng" algn="ctr">
          <a:solidFill>
            <a:schemeClr val="accent3">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85F17CC5-22D2-4FCF-B9BE-95DBE3BBCEE0}">
      <dsp:nvSpPr>
        <dsp:cNvPr id="0" name=""/>
        <dsp:cNvSpPr/>
      </dsp:nvSpPr>
      <dsp:spPr>
        <a:xfrm>
          <a:off x="6796190" y="3259563"/>
          <a:ext cx="1435418" cy="933022"/>
        </a:xfrm>
        <a:prstGeom prst="roundRect">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评审专家</a:t>
          </a:r>
        </a:p>
      </dsp:txBody>
      <dsp:txXfrm>
        <a:off x="6841736" y="3305109"/>
        <a:ext cx="1344326" cy="841930"/>
      </dsp:txXfrm>
    </dsp:sp>
    <dsp:sp modelId="{31B1B7A3-B533-477F-8B79-5F43D7652AB8}">
      <dsp:nvSpPr>
        <dsp:cNvPr id="0" name=""/>
        <dsp:cNvSpPr/>
      </dsp:nvSpPr>
      <dsp:spPr>
        <a:xfrm>
          <a:off x="2251185" y="468346"/>
          <a:ext cx="5329525" cy="5329525"/>
        </a:xfrm>
        <a:custGeom>
          <a:avLst/>
          <a:gdLst/>
          <a:ahLst/>
          <a:cxnLst/>
          <a:rect l="0" t="0" r="0" b="0"/>
          <a:pathLst>
            <a:path>
              <a:moveTo>
                <a:pt x="5105588" y="3734028"/>
              </a:moveTo>
              <a:arcTo wR="2664762" hR="2664762" stAng="1419423" swAng="1359438"/>
            </a:path>
          </a:pathLst>
        </a:custGeom>
        <a:noFill/>
        <a:ln w="6350" cap="flat" cmpd="sng" algn="ctr">
          <a:solidFill>
            <a:schemeClr val="accent4">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7DEA6C7E-6F62-4ACB-A5A5-83C69E436C2B}">
      <dsp:nvSpPr>
        <dsp:cNvPr id="0" name=""/>
        <dsp:cNvSpPr/>
      </dsp:nvSpPr>
      <dsp:spPr>
        <a:xfrm>
          <a:off x="5354436" y="5067465"/>
          <a:ext cx="1435418" cy="933022"/>
        </a:xfrm>
        <a:prstGeom prst="roundRect">
          <a:avLst/>
        </a:prstGeom>
        <a:solidFill>
          <a:schemeClr val="accent5">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基层医疗卫生机构</a:t>
          </a:r>
        </a:p>
      </dsp:txBody>
      <dsp:txXfrm>
        <a:off x="5399982" y="5113011"/>
        <a:ext cx="1344326" cy="841930"/>
      </dsp:txXfrm>
    </dsp:sp>
    <dsp:sp modelId="{CF81621D-7C0E-4819-8E9D-0D1CE0E35D04}">
      <dsp:nvSpPr>
        <dsp:cNvPr id="0" name=""/>
        <dsp:cNvSpPr/>
      </dsp:nvSpPr>
      <dsp:spPr>
        <a:xfrm>
          <a:off x="2251185" y="468346"/>
          <a:ext cx="5329525" cy="5329525"/>
        </a:xfrm>
        <a:custGeom>
          <a:avLst/>
          <a:gdLst/>
          <a:ahLst/>
          <a:cxnLst/>
          <a:rect l="0" t="0" r="0" b="0"/>
          <a:pathLst>
            <a:path>
              <a:moveTo>
                <a:pt x="3094597" y="5294629"/>
              </a:moveTo>
              <a:arcTo wR="2664762" hR="2664762" stAng="4843046" swAng="1113907"/>
            </a:path>
          </a:pathLst>
        </a:custGeom>
        <a:noFill/>
        <a:ln w="6350" cap="flat" cmpd="sng" algn="ctr">
          <a:solidFill>
            <a:schemeClr val="accent5">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BAAD9AA7-1060-4BEF-8D50-FBA7884C2832}">
      <dsp:nvSpPr>
        <dsp:cNvPr id="0" name=""/>
        <dsp:cNvSpPr/>
      </dsp:nvSpPr>
      <dsp:spPr>
        <a:xfrm>
          <a:off x="3042042" y="5067465"/>
          <a:ext cx="1435418" cy="933022"/>
        </a:xfrm>
        <a:prstGeom prst="roundRect">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县级卫生健康行政部门</a:t>
          </a:r>
        </a:p>
      </dsp:txBody>
      <dsp:txXfrm>
        <a:off x="3087588" y="5113011"/>
        <a:ext cx="1344326" cy="841930"/>
      </dsp:txXfrm>
    </dsp:sp>
    <dsp:sp modelId="{FAB5389B-3203-40C1-80DB-B19DC1F11AB7}">
      <dsp:nvSpPr>
        <dsp:cNvPr id="0" name=""/>
        <dsp:cNvSpPr/>
      </dsp:nvSpPr>
      <dsp:spPr>
        <a:xfrm>
          <a:off x="2251185" y="468346"/>
          <a:ext cx="5329525" cy="5329525"/>
        </a:xfrm>
        <a:custGeom>
          <a:avLst/>
          <a:gdLst/>
          <a:ahLst/>
          <a:cxnLst/>
          <a:rect l="0" t="0" r="0" b="0"/>
          <a:pathLst>
            <a:path>
              <a:moveTo>
                <a:pt x="824207" y="4591759"/>
              </a:moveTo>
              <a:arcTo wR="2664762" hR="2664762" stAng="8021139" swAng="1359438"/>
            </a:path>
          </a:pathLst>
        </a:custGeom>
        <a:noFill/>
        <a:ln w="6350" cap="flat" cmpd="sng" algn="ctr">
          <a:solidFill>
            <a:schemeClr val="accent6">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E947F806-6303-4FE8-91C3-D93972893FB6}">
      <dsp:nvSpPr>
        <dsp:cNvPr id="0" name=""/>
        <dsp:cNvSpPr/>
      </dsp:nvSpPr>
      <dsp:spPr>
        <a:xfrm>
          <a:off x="1600287" y="3259563"/>
          <a:ext cx="1435418" cy="933022"/>
        </a:xfrm>
        <a:prstGeom prst="roundRect">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地市级卫生健康行政部门</a:t>
          </a:r>
        </a:p>
      </dsp:txBody>
      <dsp:txXfrm>
        <a:off x="1645833" y="3305109"/>
        <a:ext cx="1344326" cy="841930"/>
      </dsp:txXfrm>
    </dsp:sp>
    <dsp:sp modelId="{EF1C9449-3876-4999-A781-6B53A7DB99A1}">
      <dsp:nvSpPr>
        <dsp:cNvPr id="0" name=""/>
        <dsp:cNvSpPr/>
      </dsp:nvSpPr>
      <dsp:spPr>
        <a:xfrm>
          <a:off x="2251185" y="468346"/>
          <a:ext cx="5329525" cy="5329525"/>
        </a:xfrm>
        <a:custGeom>
          <a:avLst/>
          <a:gdLst/>
          <a:ahLst/>
          <a:cxnLst/>
          <a:rect l="0" t="0" r="0" b="0"/>
          <a:pathLst>
            <a:path>
              <a:moveTo>
                <a:pt x="2395" y="2777723"/>
              </a:moveTo>
              <a:arcTo wR="2664762" hR="2664762" stAng="10654228" swAng="1726900"/>
            </a:path>
          </a:pathLst>
        </a:custGeom>
        <a:noFill/>
        <a:ln w="6350" cap="flat" cmpd="sng" algn="ctr">
          <a:solidFill>
            <a:schemeClr val="accent2">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 modelId="{A57AF2A1-C16B-4FB4-808E-0A06F6074383}">
      <dsp:nvSpPr>
        <dsp:cNvPr id="0" name=""/>
        <dsp:cNvSpPr/>
      </dsp:nvSpPr>
      <dsp:spPr>
        <a:xfrm>
          <a:off x="2114843" y="1005145"/>
          <a:ext cx="1435418" cy="933022"/>
        </a:xfrm>
        <a:prstGeom prst="roundRect">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1" kern="1200" dirty="0">
              <a:solidFill>
                <a:srgbClr val="002060"/>
              </a:solidFill>
            </a:rPr>
            <a:t>省级卫生健康行政部门</a:t>
          </a:r>
        </a:p>
      </dsp:txBody>
      <dsp:txXfrm>
        <a:off x="2160389" y="1050691"/>
        <a:ext cx="1344326" cy="841930"/>
      </dsp:txXfrm>
    </dsp:sp>
    <dsp:sp modelId="{C0CF3098-A5A3-4171-8834-74B092DF158A}">
      <dsp:nvSpPr>
        <dsp:cNvPr id="0" name=""/>
        <dsp:cNvSpPr/>
      </dsp:nvSpPr>
      <dsp:spPr>
        <a:xfrm>
          <a:off x="2251185" y="468346"/>
          <a:ext cx="5329525" cy="5329525"/>
        </a:xfrm>
        <a:custGeom>
          <a:avLst/>
          <a:gdLst/>
          <a:ahLst/>
          <a:cxnLst/>
          <a:rect l="0" t="0" r="0" b="0"/>
          <a:pathLst>
            <a:path>
              <a:moveTo>
                <a:pt x="1068695" y="530862"/>
              </a:moveTo>
              <a:arcTo wR="2664762" hR="2664762" stAng="13992304" swAng="1257465"/>
            </a:path>
          </a:pathLst>
        </a:custGeom>
        <a:noFill/>
        <a:ln w="6350" cap="flat" cmpd="sng" algn="ctr">
          <a:solidFill>
            <a:schemeClr val="accent3">
              <a:hueOff val="0"/>
              <a:satOff val="0"/>
              <a:lumOff val="0"/>
              <a:alphaOff val="0"/>
            </a:schemeClr>
          </a:solidFill>
          <a:prstDash val="solid"/>
          <a:miter lim="800000"/>
        </a:ln>
        <a:effectLst/>
        <a:sp3d z="-40000" prstMaterial="matte"/>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9F4564-95E3-4291-87EB-5422FE41C971}">
      <dsp:nvSpPr>
        <dsp:cNvPr id="0" name=""/>
        <dsp:cNvSpPr/>
      </dsp:nvSpPr>
      <dsp:spPr>
        <a:xfrm>
          <a:off x="0" y="1125673"/>
          <a:ext cx="8128000" cy="3251199"/>
        </a:xfrm>
        <a:prstGeom prst="leftRightRibbon">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32BA2B0-6204-44CB-844E-2BC944B1369A}">
      <dsp:nvSpPr>
        <dsp:cNvPr id="0" name=""/>
        <dsp:cNvSpPr/>
      </dsp:nvSpPr>
      <dsp:spPr>
        <a:xfrm>
          <a:off x="975360" y="1652693"/>
          <a:ext cx="2682239" cy="1593088"/>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103124" rIns="0" bIns="110490"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solidFill>
                <a:srgbClr val="002060"/>
              </a:solidFill>
              <a:latin typeface="微软雅黑" panose="020B0503020204020204" pitchFamily="34" charset="-122"/>
              <a:ea typeface="微软雅黑" panose="020B0503020204020204" pitchFamily="34" charset="-122"/>
            </a:rPr>
            <a:t>基本</a:t>
          </a:r>
          <a:endParaRPr lang="en-US" altLang="zh-CN" sz="2900" b="1" kern="1200" dirty="0">
            <a:solidFill>
              <a:srgbClr val="002060"/>
            </a:solidFill>
            <a:latin typeface="微软雅黑" panose="020B0503020204020204" pitchFamily="34" charset="-122"/>
            <a:ea typeface="微软雅黑" panose="020B0503020204020204" pitchFamily="34" charset="-122"/>
          </a:endParaRPr>
        </a:p>
        <a:p>
          <a:pPr marL="0" lvl="0" indent="0" algn="ctr" defTabSz="1289050">
            <a:lnSpc>
              <a:spcPct val="90000"/>
            </a:lnSpc>
            <a:spcBef>
              <a:spcPct val="0"/>
            </a:spcBef>
            <a:spcAft>
              <a:spcPct val="35000"/>
            </a:spcAft>
            <a:buNone/>
          </a:pPr>
          <a:r>
            <a:rPr lang="zh-CN" altLang="en-US" sz="2900" b="1" kern="1200" dirty="0">
              <a:solidFill>
                <a:srgbClr val="002060"/>
              </a:solidFill>
              <a:latin typeface="微软雅黑" panose="020B0503020204020204" pitchFamily="34" charset="-122"/>
              <a:ea typeface="微软雅黑" panose="020B0503020204020204" pitchFamily="34" charset="-122"/>
            </a:rPr>
            <a:t>标准</a:t>
          </a:r>
          <a:endParaRPr lang="zh-CN" altLang="en-US" sz="2900" b="1" kern="1200" dirty="0">
            <a:solidFill>
              <a:srgbClr val="002060"/>
            </a:solidFill>
          </a:endParaRPr>
        </a:p>
      </dsp:txBody>
      <dsp:txXfrm>
        <a:off x="975360" y="1652693"/>
        <a:ext cx="2682239" cy="1593088"/>
      </dsp:txXfrm>
    </dsp:sp>
    <dsp:sp modelId="{E3E70434-3075-4546-9C40-C28B4C6A61B1}">
      <dsp:nvSpPr>
        <dsp:cNvPr id="0" name=""/>
        <dsp:cNvSpPr/>
      </dsp:nvSpPr>
      <dsp:spPr>
        <a:xfrm>
          <a:off x="4064000" y="2172885"/>
          <a:ext cx="3169920" cy="1593088"/>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2">
          <a:scrgbClr r="0" g="0" b="0"/>
        </a:effectRef>
        <a:fontRef idx="minor">
          <a:schemeClr val="lt1"/>
        </a:fontRef>
      </dsp:style>
      <dsp:txBody>
        <a:bodyPr spcFirstLastPara="0" vert="horz" wrap="square" lIns="0" tIns="103124" rIns="0" bIns="110490" numCol="1" spcCol="1270" anchor="ctr" anchorCtr="0">
          <a:noAutofit/>
        </a:bodyPr>
        <a:lstStyle/>
        <a:p>
          <a:pPr marL="0" lvl="0" indent="0" algn="ctr" defTabSz="1289050">
            <a:lnSpc>
              <a:spcPct val="90000"/>
            </a:lnSpc>
            <a:spcBef>
              <a:spcPct val="0"/>
            </a:spcBef>
            <a:spcAft>
              <a:spcPct val="35000"/>
            </a:spcAft>
            <a:buNone/>
          </a:pPr>
          <a:r>
            <a:rPr lang="zh-CN" altLang="en-US" sz="2900" b="1" kern="1200" dirty="0">
              <a:solidFill>
                <a:srgbClr val="C00000"/>
              </a:solidFill>
              <a:latin typeface="微软雅黑" panose="020B0503020204020204" pitchFamily="34" charset="-122"/>
              <a:ea typeface="微软雅黑" panose="020B0503020204020204" pitchFamily="34" charset="-122"/>
            </a:rPr>
            <a:t>推荐</a:t>
          </a:r>
          <a:endParaRPr lang="en-US" altLang="zh-CN" sz="2900" b="1" kern="1200" dirty="0">
            <a:solidFill>
              <a:srgbClr val="C00000"/>
            </a:solidFill>
            <a:latin typeface="微软雅黑" panose="020B0503020204020204" pitchFamily="34" charset="-122"/>
            <a:ea typeface="微软雅黑" panose="020B0503020204020204" pitchFamily="34" charset="-122"/>
          </a:endParaRPr>
        </a:p>
        <a:p>
          <a:pPr marL="0" lvl="0" indent="0" algn="ctr" defTabSz="1289050">
            <a:lnSpc>
              <a:spcPct val="90000"/>
            </a:lnSpc>
            <a:spcBef>
              <a:spcPct val="0"/>
            </a:spcBef>
            <a:spcAft>
              <a:spcPct val="35000"/>
            </a:spcAft>
            <a:buNone/>
          </a:pPr>
          <a:r>
            <a:rPr lang="zh-CN" altLang="en-US" sz="2900" b="1" kern="1200" dirty="0">
              <a:solidFill>
                <a:srgbClr val="C00000"/>
              </a:solidFill>
              <a:latin typeface="微软雅黑" panose="020B0503020204020204" pitchFamily="34" charset="-122"/>
              <a:ea typeface="微软雅黑" panose="020B0503020204020204" pitchFamily="34" charset="-122"/>
            </a:rPr>
            <a:t>标准</a:t>
          </a:r>
          <a:endParaRPr lang="zh-CN" altLang="en-US" sz="2900" b="1" kern="1200" dirty="0">
            <a:solidFill>
              <a:srgbClr val="C00000"/>
            </a:solidFill>
          </a:endParaRPr>
        </a:p>
      </dsp:txBody>
      <dsp:txXfrm>
        <a:off x="4064000" y="2172885"/>
        <a:ext cx="3169920" cy="15930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044" y="301078"/>
          <a:ext cx="1457504" cy="728752"/>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指标管理</a:t>
          </a:r>
        </a:p>
      </dsp:txBody>
      <dsp:txXfrm>
        <a:off x="30388" y="322422"/>
        <a:ext cx="1414816" cy="686064"/>
      </dsp:txXfrm>
    </dsp:sp>
    <dsp:sp modelId="{744DBA7C-8B47-4001-B9DA-37D28E3BB69F}">
      <dsp:nvSpPr>
        <dsp:cNvPr id="0" name=""/>
        <dsp:cNvSpPr/>
      </dsp:nvSpPr>
      <dsp:spPr>
        <a:xfrm>
          <a:off x="154795" y="1029831"/>
          <a:ext cx="145750" cy="546564"/>
        </a:xfrm>
        <a:custGeom>
          <a:avLst/>
          <a:gdLst/>
          <a:ahLst/>
          <a:cxnLst/>
          <a:rect l="0" t="0" r="0" b="0"/>
          <a:pathLst>
            <a:path>
              <a:moveTo>
                <a:pt x="0" y="0"/>
              </a:moveTo>
              <a:lnTo>
                <a:pt x="0" y="546564"/>
              </a:lnTo>
              <a:lnTo>
                <a:pt x="145750" y="54656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00545" y="121201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指标维护</a:t>
          </a:r>
          <a:endParaRPr lang="en-US" altLang="zh-CN" sz="1400" kern="1200" dirty="0"/>
        </a:p>
      </dsp:txBody>
      <dsp:txXfrm>
        <a:off x="321889" y="1233363"/>
        <a:ext cx="1123315" cy="686064"/>
      </dsp:txXfrm>
    </dsp:sp>
    <dsp:sp modelId="{82FA47CF-62A8-42EF-9D3B-1940D280E628}">
      <dsp:nvSpPr>
        <dsp:cNvPr id="0" name=""/>
        <dsp:cNvSpPr/>
      </dsp:nvSpPr>
      <dsp:spPr>
        <a:xfrm>
          <a:off x="154795" y="1029831"/>
          <a:ext cx="145750" cy="1457504"/>
        </a:xfrm>
        <a:custGeom>
          <a:avLst/>
          <a:gdLst/>
          <a:ahLst/>
          <a:cxnLst/>
          <a:rect l="0" t="0" r="0" b="0"/>
          <a:pathLst>
            <a:path>
              <a:moveTo>
                <a:pt x="0" y="0"/>
              </a:moveTo>
              <a:lnTo>
                <a:pt x="0" y="1457504"/>
              </a:lnTo>
              <a:lnTo>
                <a:pt x="145750" y="145750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00545" y="212295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指标体系管理</a:t>
          </a:r>
        </a:p>
      </dsp:txBody>
      <dsp:txXfrm>
        <a:off x="321889" y="2144303"/>
        <a:ext cx="1123315" cy="686064"/>
      </dsp:txXfrm>
    </dsp:sp>
    <dsp:sp modelId="{D5421ED1-479D-41E6-A04C-8A657027928E}">
      <dsp:nvSpPr>
        <dsp:cNvPr id="0" name=""/>
        <dsp:cNvSpPr/>
      </dsp:nvSpPr>
      <dsp:spPr>
        <a:xfrm>
          <a:off x="154795" y="1029831"/>
          <a:ext cx="145750" cy="2320011"/>
        </a:xfrm>
        <a:custGeom>
          <a:avLst/>
          <a:gdLst/>
          <a:ahLst/>
          <a:cxnLst/>
          <a:rect l="0" t="0" r="0" b="0"/>
          <a:pathLst>
            <a:path>
              <a:moveTo>
                <a:pt x="0" y="0"/>
              </a:moveTo>
              <a:lnTo>
                <a:pt x="0" y="2320011"/>
              </a:lnTo>
              <a:lnTo>
                <a:pt x="145750" y="232001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00545" y="3033899"/>
          <a:ext cx="1166003" cy="631886"/>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指标体系</a:t>
          </a:r>
          <a:endParaRPr lang="en-US" altLang="zh-CN" sz="1400" kern="1200" dirty="0"/>
        </a:p>
        <a:p>
          <a:pPr marL="0" lvl="0" indent="0" algn="ctr" defTabSz="622300">
            <a:lnSpc>
              <a:spcPct val="90000"/>
            </a:lnSpc>
            <a:spcBef>
              <a:spcPct val="0"/>
            </a:spcBef>
            <a:spcAft>
              <a:spcPct val="35000"/>
            </a:spcAft>
            <a:buNone/>
          </a:pPr>
          <a:r>
            <a:rPr lang="zh-CN" altLang="en-US" sz="1400" kern="1200" dirty="0"/>
            <a:t>下发</a:t>
          </a:r>
        </a:p>
      </dsp:txBody>
      <dsp:txXfrm>
        <a:off x="319052" y="3052406"/>
        <a:ext cx="1128989" cy="594872"/>
      </dsp:txXfrm>
    </dsp:sp>
    <dsp:sp modelId="{F8FAB9C2-3248-4FBB-9880-20D28BE56E0B}">
      <dsp:nvSpPr>
        <dsp:cNvPr id="0" name=""/>
        <dsp:cNvSpPr/>
      </dsp:nvSpPr>
      <dsp:spPr>
        <a:xfrm>
          <a:off x="1848750" y="300889"/>
          <a:ext cx="1457504" cy="728752"/>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自评管理</a:t>
          </a:r>
        </a:p>
      </dsp:txBody>
      <dsp:txXfrm>
        <a:off x="1870094" y="322233"/>
        <a:ext cx="1414816" cy="686064"/>
      </dsp:txXfrm>
    </dsp:sp>
    <dsp:sp modelId="{F8A2C9EB-34C6-4C58-A8AE-8B8EB7DB3828}">
      <dsp:nvSpPr>
        <dsp:cNvPr id="0" name=""/>
        <dsp:cNvSpPr/>
      </dsp:nvSpPr>
      <dsp:spPr>
        <a:xfrm>
          <a:off x="1994501" y="1029641"/>
          <a:ext cx="127925" cy="537381"/>
        </a:xfrm>
        <a:custGeom>
          <a:avLst/>
          <a:gdLst/>
          <a:ahLst/>
          <a:cxnLst/>
          <a:rect l="0" t="0" r="0" b="0"/>
          <a:pathLst>
            <a:path>
              <a:moveTo>
                <a:pt x="0" y="0"/>
              </a:moveTo>
              <a:lnTo>
                <a:pt x="0" y="537381"/>
              </a:lnTo>
              <a:lnTo>
                <a:pt x="127925" y="53738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122426" y="1202647"/>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基本信息填报</a:t>
          </a:r>
        </a:p>
      </dsp:txBody>
      <dsp:txXfrm>
        <a:off x="2143770" y="1223991"/>
        <a:ext cx="1123315" cy="686064"/>
      </dsp:txXfrm>
    </dsp:sp>
    <dsp:sp modelId="{115AA4EA-FE82-4AF8-953C-CB8F3361C269}">
      <dsp:nvSpPr>
        <dsp:cNvPr id="0" name=""/>
        <dsp:cNvSpPr/>
      </dsp:nvSpPr>
      <dsp:spPr>
        <a:xfrm>
          <a:off x="1994501" y="1029641"/>
          <a:ext cx="127925" cy="1457693"/>
        </a:xfrm>
        <a:custGeom>
          <a:avLst/>
          <a:gdLst/>
          <a:ahLst/>
          <a:cxnLst/>
          <a:rect l="0" t="0" r="0" b="0"/>
          <a:pathLst>
            <a:path>
              <a:moveTo>
                <a:pt x="0" y="0"/>
              </a:moveTo>
              <a:lnTo>
                <a:pt x="0" y="1457693"/>
              </a:lnTo>
              <a:lnTo>
                <a:pt x="127925" y="145769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122426" y="212295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机构自评</a:t>
          </a:r>
        </a:p>
      </dsp:txBody>
      <dsp:txXfrm>
        <a:off x="2143770" y="2144303"/>
        <a:ext cx="1123315" cy="686064"/>
      </dsp:txXfrm>
    </dsp:sp>
    <dsp:sp modelId="{83924A16-42B2-4168-A880-936C322C70A6}">
      <dsp:nvSpPr>
        <dsp:cNvPr id="0" name=""/>
        <dsp:cNvSpPr/>
      </dsp:nvSpPr>
      <dsp:spPr>
        <a:xfrm>
          <a:off x="1994501" y="1029641"/>
          <a:ext cx="127925" cy="2368634"/>
        </a:xfrm>
        <a:custGeom>
          <a:avLst/>
          <a:gdLst/>
          <a:ahLst/>
          <a:cxnLst/>
          <a:rect l="0" t="0" r="0" b="0"/>
          <a:pathLst>
            <a:path>
              <a:moveTo>
                <a:pt x="0" y="0"/>
              </a:moveTo>
              <a:lnTo>
                <a:pt x="0" y="2368634"/>
              </a:lnTo>
              <a:lnTo>
                <a:pt x="127925" y="236863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122426" y="303389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诊断结果</a:t>
          </a:r>
        </a:p>
      </dsp:txBody>
      <dsp:txXfrm>
        <a:off x="2143770" y="3055243"/>
        <a:ext cx="1123315" cy="686064"/>
      </dsp:txXfrm>
    </dsp:sp>
    <dsp:sp modelId="{BB23E842-6124-4EC3-8045-B259E625DFF0}">
      <dsp:nvSpPr>
        <dsp:cNvPr id="0" name=""/>
        <dsp:cNvSpPr/>
      </dsp:nvSpPr>
      <dsp:spPr>
        <a:xfrm>
          <a:off x="3652805" y="301078"/>
          <a:ext cx="1457504" cy="728752"/>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考评审核管理</a:t>
          </a:r>
        </a:p>
      </dsp:txBody>
      <dsp:txXfrm>
        <a:off x="3674149" y="322422"/>
        <a:ext cx="1414816" cy="686064"/>
      </dsp:txXfrm>
    </dsp:sp>
    <dsp:sp modelId="{F90B7372-C401-4239-B6BE-22F610214D95}">
      <dsp:nvSpPr>
        <dsp:cNvPr id="0" name=""/>
        <dsp:cNvSpPr/>
      </dsp:nvSpPr>
      <dsp:spPr>
        <a:xfrm>
          <a:off x="3798556" y="1029831"/>
          <a:ext cx="145750" cy="546564"/>
        </a:xfrm>
        <a:custGeom>
          <a:avLst/>
          <a:gdLst/>
          <a:ahLst/>
          <a:cxnLst/>
          <a:rect l="0" t="0" r="0" b="0"/>
          <a:pathLst>
            <a:path>
              <a:moveTo>
                <a:pt x="0" y="0"/>
              </a:moveTo>
              <a:lnTo>
                <a:pt x="0" y="546564"/>
              </a:lnTo>
              <a:lnTo>
                <a:pt x="145750" y="54656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3944306" y="121201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区县审核</a:t>
          </a:r>
        </a:p>
      </dsp:txBody>
      <dsp:txXfrm>
        <a:off x="3965650" y="1233363"/>
        <a:ext cx="1123315" cy="686064"/>
      </dsp:txXfrm>
    </dsp:sp>
    <dsp:sp modelId="{20FFE1C6-358E-4614-B590-04CFD7C4728F}">
      <dsp:nvSpPr>
        <dsp:cNvPr id="0" name=""/>
        <dsp:cNvSpPr/>
      </dsp:nvSpPr>
      <dsp:spPr>
        <a:xfrm>
          <a:off x="3798556" y="1029831"/>
          <a:ext cx="145750" cy="1457504"/>
        </a:xfrm>
        <a:custGeom>
          <a:avLst/>
          <a:gdLst/>
          <a:ahLst/>
          <a:cxnLst/>
          <a:rect l="0" t="0" r="0" b="0"/>
          <a:pathLst>
            <a:path>
              <a:moveTo>
                <a:pt x="0" y="0"/>
              </a:moveTo>
              <a:lnTo>
                <a:pt x="0" y="1457504"/>
              </a:lnTo>
              <a:lnTo>
                <a:pt x="145750" y="145750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3944306" y="212295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市级审核</a:t>
          </a:r>
        </a:p>
      </dsp:txBody>
      <dsp:txXfrm>
        <a:off x="3965650" y="2144303"/>
        <a:ext cx="1123315" cy="686064"/>
      </dsp:txXfrm>
    </dsp:sp>
    <dsp:sp modelId="{D74EC51A-6E6D-4FC0-84CC-D3FC2FD752ED}">
      <dsp:nvSpPr>
        <dsp:cNvPr id="0" name=""/>
        <dsp:cNvSpPr/>
      </dsp:nvSpPr>
      <dsp:spPr>
        <a:xfrm>
          <a:off x="3798556" y="1029831"/>
          <a:ext cx="145750" cy="2368444"/>
        </a:xfrm>
        <a:custGeom>
          <a:avLst/>
          <a:gdLst/>
          <a:ahLst/>
          <a:cxnLst/>
          <a:rect l="0" t="0" r="0" b="0"/>
          <a:pathLst>
            <a:path>
              <a:moveTo>
                <a:pt x="0" y="0"/>
              </a:moveTo>
              <a:lnTo>
                <a:pt x="0" y="2368444"/>
              </a:lnTo>
              <a:lnTo>
                <a:pt x="145750" y="236844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3944306" y="303389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省级审核</a:t>
          </a:r>
        </a:p>
      </dsp:txBody>
      <dsp:txXfrm>
        <a:off x="3965650" y="3055243"/>
        <a:ext cx="1123315" cy="686064"/>
      </dsp:txXfrm>
    </dsp:sp>
    <dsp:sp modelId="{F10F37FC-3520-42C4-90EE-07D2A1778D04}">
      <dsp:nvSpPr>
        <dsp:cNvPr id="0" name=""/>
        <dsp:cNvSpPr/>
      </dsp:nvSpPr>
      <dsp:spPr>
        <a:xfrm>
          <a:off x="3798556" y="1029831"/>
          <a:ext cx="145750" cy="3279385"/>
        </a:xfrm>
        <a:custGeom>
          <a:avLst/>
          <a:gdLst/>
          <a:ahLst/>
          <a:cxnLst/>
          <a:rect l="0" t="0" r="0" b="0"/>
          <a:pathLst>
            <a:path>
              <a:moveTo>
                <a:pt x="0" y="0"/>
              </a:moveTo>
              <a:lnTo>
                <a:pt x="0" y="3279385"/>
              </a:lnTo>
              <a:lnTo>
                <a:pt x="145750" y="327938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3944306" y="394483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复核机构</a:t>
          </a:r>
          <a:endParaRPr lang="en-US" altLang="zh-CN" sz="1400" kern="1200" dirty="0"/>
        </a:p>
        <a:p>
          <a:pPr marL="0" lvl="0" indent="0" algn="ctr" defTabSz="622300">
            <a:lnSpc>
              <a:spcPct val="90000"/>
            </a:lnSpc>
            <a:spcBef>
              <a:spcPct val="0"/>
            </a:spcBef>
            <a:spcAft>
              <a:spcPct val="35000"/>
            </a:spcAft>
            <a:buNone/>
          </a:pPr>
          <a:r>
            <a:rPr lang="zh-CN" altLang="en-US" sz="1400" kern="1200" dirty="0"/>
            <a:t>管理</a:t>
          </a:r>
        </a:p>
      </dsp:txBody>
      <dsp:txXfrm>
        <a:off x="3965650" y="3966183"/>
        <a:ext cx="1123315" cy="686064"/>
      </dsp:txXfrm>
    </dsp:sp>
    <dsp:sp modelId="{32B878FF-1CED-43F7-8D3D-30F99022F98C}">
      <dsp:nvSpPr>
        <dsp:cNvPr id="0" name=""/>
        <dsp:cNvSpPr/>
      </dsp:nvSpPr>
      <dsp:spPr>
        <a:xfrm>
          <a:off x="5474686" y="301078"/>
          <a:ext cx="1457504" cy="728752"/>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复核管理</a:t>
          </a:r>
        </a:p>
      </dsp:txBody>
      <dsp:txXfrm>
        <a:off x="5496030" y="322422"/>
        <a:ext cx="1414816" cy="686064"/>
      </dsp:txXfrm>
    </dsp:sp>
    <dsp:sp modelId="{193770F9-0323-49A6-8FDE-BC634DBD05C0}">
      <dsp:nvSpPr>
        <dsp:cNvPr id="0" name=""/>
        <dsp:cNvSpPr/>
      </dsp:nvSpPr>
      <dsp:spPr>
        <a:xfrm>
          <a:off x="5620437" y="1029831"/>
          <a:ext cx="145750" cy="546564"/>
        </a:xfrm>
        <a:custGeom>
          <a:avLst/>
          <a:gdLst/>
          <a:ahLst/>
          <a:cxnLst/>
          <a:rect l="0" t="0" r="0" b="0"/>
          <a:pathLst>
            <a:path>
              <a:moveTo>
                <a:pt x="0" y="0"/>
              </a:moveTo>
              <a:lnTo>
                <a:pt x="0" y="546564"/>
              </a:lnTo>
              <a:lnTo>
                <a:pt x="145750" y="54656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5766187" y="121201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专家库管理</a:t>
          </a:r>
        </a:p>
      </dsp:txBody>
      <dsp:txXfrm>
        <a:off x="5787531" y="1233363"/>
        <a:ext cx="1123315" cy="686064"/>
      </dsp:txXfrm>
    </dsp:sp>
    <dsp:sp modelId="{92E528C5-624F-48FD-8D31-8D3F6129FAF3}">
      <dsp:nvSpPr>
        <dsp:cNvPr id="0" name=""/>
        <dsp:cNvSpPr/>
      </dsp:nvSpPr>
      <dsp:spPr>
        <a:xfrm>
          <a:off x="5620437" y="1029831"/>
          <a:ext cx="145750" cy="1457504"/>
        </a:xfrm>
        <a:custGeom>
          <a:avLst/>
          <a:gdLst/>
          <a:ahLst/>
          <a:cxnLst/>
          <a:rect l="0" t="0" r="0" b="0"/>
          <a:pathLst>
            <a:path>
              <a:moveTo>
                <a:pt x="0" y="0"/>
              </a:moveTo>
              <a:lnTo>
                <a:pt x="0" y="1457504"/>
              </a:lnTo>
              <a:lnTo>
                <a:pt x="145750" y="145750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5766187" y="212295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评审任务分配</a:t>
          </a:r>
        </a:p>
      </dsp:txBody>
      <dsp:txXfrm>
        <a:off x="5787531" y="2144303"/>
        <a:ext cx="1123315" cy="686064"/>
      </dsp:txXfrm>
    </dsp:sp>
    <dsp:sp modelId="{4807DFF1-2804-4C5F-BDD2-5F9DB3F51B1D}">
      <dsp:nvSpPr>
        <dsp:cNvPr id="0" name=""/>
        <dsp:cNvSpPr/>
      </dsp:nvSpPr>
      <dsp:spPr>
        <a:xfrm>
          <a:off x="5620437" y="1029831"/>
          <a:ext cx="145750" cy="2368444"/>
        </a:xfrm>
        <a:custGeom>
          <a:avLst/>
          <a:gdLst/>
          <a:ahLst/>
          <a:cxnLst/>
          <a:rect l="0" t="0" r="0" b="0"/>
          <a:pathLst>
            <a:path>
              <a:moveTo>
                <a:pt x="0" y="0"/>
              </a:moveTo>
              <a:lnTo>
                <a:pt x="0" y="2368444"/>
              </a:lnTo>
              <a:lnTo>
                <a:pt x="145750" y="236844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5766187" y="303389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专家打分</a:t>
          </a:r>
        </a:p>
      </dsp:txBody>
      <dsp:txXfrm>
        <a:off x="5787531" y="3055243"/>
        <a:ext cx="1123315" cy="686064"/>
      </dsp:txXfrm>
    </dsp:sp>
    <dsp:sp modelId="{1F6DA4AD-0BA9-4338-8FA7-03427C0D8DC2}">
      <dsp:nvSpPr>
        <dsp:cNvPr id="0" name=""/>
        <dsp:cNvSpPr/>
      </dsp:nvSpPr>
      <dsp:spPr>
        <a:xfrm>
          <a:off x="5620437" y="1029831"/>
          <a:ext cx="145750" cy="3279385"/>
        </a:xfrm>
        <a:custGeom>
          <a:avLst/>
          <a:gdLst/>
          <a:ahLst/>
          <a:cxnLst/>
          <a:rect l="0" t="0" r="0" b="0"/>
          <a:pathLst>
            <a:path>
              <a:moveTo>
                <a:pt x="0" y="0"/>
              </a:moveTo>
              <a:lnTo>
                <a:pt x="0" y="3279385"/>
              </a:lnTo>
              <a:lnTo>
                <a:pt x="145750" y="327938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5766187" y="394483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复核上报</a:t>
          </a:r>
        </a:p>
      </dsp:txBody>
      <dsp:txXfrm>
        <a:off x="5787531" y="3966183"/>
        <a:ext cx="1123315" cy="686064"/>
      </dsp:txXfrm>
    </dsp:sp>
    <dsp:sp modelId="{7FF8D575-672B-4D25-85A8-7F345E4C8C37}">
      <dsp:nvSpPr>
        <dsp:cNvPr id="0" name=""/>
        <dsp:cNvSpPr/>
      </dsp:nvSpPr>
      <dsp:spPr>
        <a:xfrm>
          <a:off x="7296567" y="301078"/>
          <a:ext cx="1457504" cy="728752"/>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评审结果</a:t>
          </a:r>
          <a:endParaRPr lang="en-US" altLang="zh-CN" sz="1700" kern="1200" dirty="0"/>
        </a:p>
        <a:p>
          <a:pPr marL="0" lvl="0" indent="0" algn="ctr" defTabSz="755650">
            <a:lnSpc>
              <a:spcPct val="90000"/>
            </a:lnSpc>
            <a:spcBef>
              <a:spcPct val="0"/>
            </a:spcBef>
            <a:spcAft>
              <a:spcPct val="35000"/>
            </a:spcAft>
            <a:buNone/>
          </a:pPr>
          <a:r>
            <a:rPr lang="zh-CN" altLang="en-US" sz="1700" kern="1200" dirty="0"/>
            <a:t>查看</a:t>
          </a:r>
        </a:p>
      </dsp:txBody>
      <dsp:txXfrm>
        <a:off x="7317911" y="322422"/>
        <a:ext cx="1414816" cy="686064"/>
      </dsp:txXfrm>
    </dsp:sp>
    <dsp:sp modelId="{03E01F76-2CCE-48F2-AA18-62B3E7A69B6D}">
      <dsp:nvSpPr>
        <dsp:cNvPr id="0" name=""/>
        <dsp:cNvSpPr/>
      </dsp:nvSpPr>
      <dsp:spPr>
        <a:xfrm>
          <a:off x="7442317" y="1029831"/>
          <a:ext cx="145750" cy="546564"/>
        </a:xfrm>
        <a:custGeom>
          <a:avLst/>
          <a:gdLst/>
          <a:ahLst/>
          <a:cxnLst/>
          <a:rect l="0" t="0" r="0" b="0"/>
          <a:pathLst>
            <a:path>
              <a:moveTo>
                <a:pt x="0" y="0"/>
              </a:moveTo>
              <a:lnTo>
                <a:pt x="0" y="546564"/>
              </a:lnTo>
              <a:lnTo>
                <a:pt x="145750" y="54656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588068" y="121201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评审结果</a:t>
          </a:r>
          <a:endParaRPr lang="en-US" altLang="zh-CN" sz="1400" kern="1200" dirty="0"/>
        </a:p>
        <a:p>
          <a:pPr marL="0" lvl="0" indent="0" algn="ctr" defTabSz="622300">
            <a:lnSpc>
              <a:spcPct val="90000"/>
            </a:lnSpc>
            <a:spcBef>
              <a:spcPct val="0"/>
            </a:spcBef>
            <a:spcAft>
              <a:spcPct val="35000"/>
            </a:spcAft>
            <a:buNone/>
          </a:pPr>
          <a:r>
            <a:rPr lang="zh-CN" altLang="en-US" sz="1400" kern="1200" dirty="0"/>
            <a:t>查看</a:t>
          </a:r>
        </a:p>
      </dsp:txBody>
      <dsp:txXfrm>
        <a:off x="7609412" y="1233363"/>
        <a:ext cx="1123315" cy="686064"/>
      </dsp:txXfrm>
    </dsp:sp>
    <dsp:sp modelId="{9C7AAB02-EB80-40C4-AAE0-351833EA4264}">
      <dsp:nvSpPr>
        <dsp:cNvPr id="0" name=""/>
        <dsp:cNvSpPr/>
      </dsp:nvSpPr>
      <dsp:spPr>
        <a:xfrm>
          <a:off x="9118447" y="301078"/>
          <a:ext cx="1457504" cy="728752"/>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21590" rIns="32385" bIns="21590" numCol="1" spcCol="1270" anchor="ctr" anchorCtr="0">
          <a:noAutofit/>
        </a:bodyPr>
        <a:lstStyle/>
        <a:p>
          <a:pPr marL="0" lvl="0" indent="0" algn="ctr" defTabSz="755650">
            <a:lnSpc>
              <a:spcPct val="90000"/>
            </a:lnSpc>
            <a:spcBef>
              <a:spcPct val="0"/>
            </a:spcBef>
            <a:spcAft>
              <a:spcPct val="35000"/>
            </a:spcAft>
            <a:buNone/>
          </a:pPr>
          <a:r>
            <a:rPr lang="zh-CN" altLang="en-US" sz="1700" kern="1200" dirty="0"/>
            <a:t>统计分析</a:t>
          </a:r>
        </a:p>
      </dsp:txBody>
      <dsp:txXfrm>
        <a:off x="9139791" y="322422"/>
        <a:ext cx="1414816" cy="686064"/>
      </dsp:txXfrm>
    </dsp:sp>
    <dsp:sp modelId="{43CAB579-A9A9-48A3-B763-C76459A7335D}">
      <dsp:nvSpPr>
        <dsp:cNvPr id="0" name=""/>
        <dsp:cNvSpPr/>
      </dsp:nvSpPr>
      <dsp:spPr>
        <a:xfrm>
          <a:off x="9264198" y="1029831"/>
          <a:ext cx="145750" cy="546564"/>
        </a:xfrm>
        <a:custGeom>
          <a:avLst/>
          <a:gdLst/>
          <a:ahLst/>
          <a:cxnLst/>
          <a:rect l="0" t="0" r="0" b="0"/>
          <a:pathLst>
            <a:path>
              <a:moveTo>
                <a:pt x="0" y="0"/>
              </a:moveTo>
              <a:lnTo>
                <a:pt x="0" y="546564"/>
              </a:lnTo>
              <a:lnTo>
                <a:pt x="145750" y="54656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409948" y="121201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图表统计</a:t>
          </a:r>
        </a:p>
      </dsp:txBody>
      <dsp:txXfrm>
        <a:off x="9431292" y="1233363"/>
        <a:ext cx="1123315" cy="686064"/>
      </dsp:txXfrm>
    </dsp:sp>
    <dsp:sp modelId="{1B56D38E-927D-4210-96B1-2AE6E8593664}">
      <dsp:nvSpPr>
        <dsp:cNvPr id="0" name=""/>
        <dsp:cNvSpPr/>
      </dsp:nvSpPr>
      <dsp:spPr>
        <a:xfrm>
          <a:off x="9264198" y="1029831"/>
          <a:ext cx="145750" cy="1457504"/>
        </a:xfrm>
        <a:custGeom>
          <a:avLst/>
          <a:gdLst/>
          <a:ahLst/>
          <a:cxnLst/>
          <a:rect l="0" t="0" r="0" b="0"/>
          <a:pathLst>
            <a:path>
              <a:moveTo>
                <a:pt x="0" y="0"/>
              </a:moveTo>
              <a:lnTo>
                <a:pt x="0" y="1457504"/>
              </a:lnTo>
              <a:lnTo>
                <a:pt x="145750" y="1457504"/>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409948" y="2122959"/>
          <a:ext cx="1166003" cy="728752"/>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zh-CN" altLang="en-US" sz="1400" kern="1200" dirty="0"/>
            <a:t>地图统计</a:t>
          </a:r>
        </a:p>
      </dsp:txBody>
      <dsp:txXfrm>
        <a:off x="9431292" y="2144303"/>
        <a:ext cx="1123315" cy="68606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39012"/>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61465"/>
        <a:ext cx="1488293" cy="721693"/>
      </dsp:txXfrm>
    </dsp:sp>
    <dsp:sp modelId="{F8A2C9EB-34C6-4C58-A8AE-8B8EB7DB3828}">
      <dsp:nvSpPr>
        <dsp:cNvPr id="0" name=""/>
        <dsp:cNvSpPr/>
      </dsp:nvSpPr>
      <dsp:spPr>
        <a:xfrm>
          <a:off x="2079333" y="1005612"/>
          <a:ext cx="153319" cy="565091"/>
        </a:xfrm>
        <a:custGeom>
          <a:avLst/>
          <a:gdLst/>
          <a:ahLst/>
          <a:cxnLst/>
          <a:rect l="0" t="0" r="0" b="0"/>
          <a:pathLst>
            <a:path>
              <a:moveTo>
                <a:pt x="0" y="0"/>
              </a:moveTo>
              <a:lnTo>
                <a:pt x="0" y="565091"/>
              </a:lnTo>
              <a:lnTo>
                <a:pt x="153319" y="56509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诊断结果</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29828"/>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52281"/>
        <a:ext cx="1488293" cy="721693"/>
      </dsp:txXfrm>
    </dsp:sp>
    <dsp:sp modelId="{F8A2C9EB-34C6-4C58-A8AE-8B8EB7DB3828}">
      <dsp:nvSpPr>
        <dsp:cNvPr id="0" name=""/>
        <dsp:cNvSpPr/>
      </dsp:nvSpPr>
      <dsp:spPr>
        <a:xfrm>
          <a:off x="2079333" y="996428"/>
          <a:ext cx="153319" cy="574275"/>
        </a:xfrm>
        <a:custGeom>
          <a:avLst/>
          <a:gdLst/>
          <a:ahLst/>
          <a:cxnLst/>
          <a:rect l="0" t="0" r="0" b="0"/>
          <a:pathLst>
            <a:path>
              <a:moveTo>
                <a:pt x="0" y="0"/>
              </a:moveTo>
              <a:lnTo>
                <a:pt x="0" y="574275"/>
              </a:lnTo>
              <a:lnTo>
                <a:pt x="153319" y="57427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996428"/>
          <a:ext cx="153319" cy="1542383"/>
        </a:xfrm>
        <a:custGeom>
          <a:avLst/>
          <a:gdLst/>
          <a:ahLst/>
          <a:cxnLst/>
          <a:rect l="0" t="0" r="0" b="0"/>
          <a:pathLst>
            <a:path>
              <a:moveTo>
                <a:pt x="0" y="0"/>
              </a:moveTo>
              <a:lnTo>
                <a:pt x="0" y="1542383"/>
              </a:lnTo>
              <a:lnTo>
                <a:pt x="153319" y="1542383"/>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996428"/>
          <a:ext cx="153319" cy="2500632"/>
        </a:xfrm>
        <a:custGeom>
          <a:avLst/>
          <a:gdLst/>
          <a:ahLst/>
          <a:cxnLst/>
          <a:rect l="0" t="0" r="0" b="0"/>
          <a:pathLst>
            <a:path>
              <a:moveTo>
                <a:pt x="0" y="0"/>
              </a:moveTo>
              <a:lnTo>
                <a:pt x="0" y="2500632"/>
              </a:lnTo>
              <a:lnTo>
                <a:pt x="153319" y="2500632"/>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诊断结果</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39012"/>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61465"/>
        <a:ext cx="1488293" cy="721693"/>
      </dsp:txXfrm>
    </dsp:sp>
    <dsp:sp modelId="{F8A2C9EB-34C6-4C58-A8AE-8B8EB7DB3828}">
      <dsp:nvSpPr>
        <dsp:cNvPr id="0" name=""/>
        <dsp:cNvSpPr/>
      </dsp:nvSpPr>
      <dsp:spPr>
        <a:xfrm>
          <a:off x="2079333" y="1005612"/>
          <a:ext cx="153319" cy="565091"/>
        </a:xfrm>
        <a:custGeom>
          <a:avLst/>
          <a:gdLst/>
          <a:ahLst/>
          <a:cxnLst/>
          <a:rect l="0" t="0" r="0" b="0"/>
          <a:pathLst>
            <a:path>
              <a:moveTo>
                <a:pt x="0" y="0"/>
              </a:moveTo>
              <a:lnTo>
                <a:pt x="0" y="565091"/>
              </a:lnTo>
              <a:lnTo>
                <a:pt x="153319" y="56509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自我诊断</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45D1E-2460-41D9-85DC-661556166F97}">
      <dsp:nvSpPr>
        <dsp:cNvPr id="0" name=""/>
        <dsp:cNvSpPr/>
      </dsp:nvSpPr>
      <dsp:spPr>
        <a:xfrm>
          <a:off x="9514"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指标管理</a:t>
          </a:r>
        </a:p>
      </dsp:txBody>
      <dsp:txXfrm>
        <a:off x="31967" y="261465"/>
        <a:ext cx="1488293" cy="721693"/>
      </dsp:txXfrm>
    </dsp:sp>
    <dsp:sp modelId="{744DBA7C-8B47-4001-B9DA-37D28E3BB69F}">
      <dsp:nvSpPr>
        <dsp:cNvPr id="0" name=""/>
        <dsp:cNvSpPr/>
      </dsp:nvSpPr>
      <dsp:spPr>
        <a:xfrm>
          <a:off x="162834"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ECED17-4E28-4626-8A9B-52E2076C4304}">
      <dsp:nvSpPr>
        <dsp:cNvPr id="0" name=""/>
        <dsp:cNvSpPr/>
      </dsp:nvSpPr>
      <dsp:spPr>
        <a:xfrm>
          <a:off x="316154"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指标维护</a:t>
          </a:r>
          <a:endParaRPr lang="en-US" altLang="zh-CN" sz="1500" kern="1200" dirty="0"/>
        </a:p>
      </dsp:txBody>
      <dsp:txXfrm>
        <a:off x="338607" y="1219714"/>
        <a:ext cx="1181653" cy="721693"/>
      </dsp:txXfrm>
    </dsp:sp>
    <dsp:sp modelId="{82FA47CF-62A8-42EF-9D3B-1940D280E628}">
      <dsp:nvSpPr>
        <dsp:cNvPr id="0" name=""/>
        <dsp:cNvSpPr/>
      </dsp:nvSpPr>
      <dsp:spPr>
        <a:xfrm>
          <a:off x="162834"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9F4C87-852A-4DF5-A5D7-6499A8185338}">
      <dsp:nvSpPr>
        <dsp:cNvPr id="0" name=""/>
        <dsp:cNvSpPr/>
      </dsp:nvSpPr>
      <dsp:spPr>
        <a:xfrm>
          <a:off x="316154"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指标体系管理</a:t>
          </a:r>
        </a:p>
      </dsp:txBody>
      <dsp:txXfrm>
        <a:off x="338607" y="2177964"/>
        <a:ext cx="1181653" cy="721693"/>
      </dsp:txXfrm>
    </dsp:sp>
    <dsp:sp modelId="{D5421ED1-479D-41E6-A04C-8A657027928E}">
      <dsp:nvSpPr>
        <dsp:cNvPr id="0" name=""/>
        <dsp:cNvSpPr/>
      </dsp:nvSpPr>
      <dsp:spPr>
        <a:xfrm>
          <a:off x="162834" y="1005612"/>
          <a:ext cx="153319" cy="2440500"/>
        </a:xfrm>
        <a:custGeom>
          <a:avLst/>
          <a:gdLst/>
          <a:ahLst/>
          <a:cxnLst/>
          <a:rect l="0" t="0" r="0" b="0"/>
          <a:pathLst>
            <a:path>
              <a:moveTo>
                <a:pt x="0" y="0"/>
              </a:moveTo>
              <a:lnTo>
                <a:pt x="0" y="2440500"/>
              </a:lnTo>
              <a:lnTo>
                <a:pt x="153319" y="244050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B479D3-18D7-4CB5-968E-B4A2A7AF186E}">
      <dsp:nvSpPr>
        <dsp:cNvPr id="0" name=""/>
        <dsp:cNvSpPr/>
      </dsp:nvSpPr>
      <dsp:spPr>
        <a:xfrm>
          <a:off x="316154" y="3113761"/>
          <a:ext cx="1226559" cy="664703"/>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指标体系</a:t>
          </a:r>
          <a:endParaRPr lang="en-US" altLang="zh-CN" sz="1500" kern="1200" dirty="0"/>
        </a:p>
        <a:p>
          <a:pPr marL="0" lvl="0" indent="0" algn="ctr" defTabSz="666750">
            <a:lnSpc>
              <a:spcPct val="90000"/>
            </a:lnSpc>
            <a:spcBef>
              <a:spcPct val="0"/>
            </a:spcBef>
            <a:spcAft>
              <a:spcPct val="35000"/>
            </a:spcAft>
            <a:buNone/>
          </a:pPr>
          <a:r>
            <a:rPr lang="zh-CN" altLang="en-US" sz="1500" kern="1200" dirty="0"/>
            <a:t>下发</a:t>
          </a:r>
        </a:p>
      </dsp:txBody>
      <dsp:txXfrm>
        <a:off x="335622" y="3133229"/>
        <a:ext cx="1187623" cy="625767"/>
      </dsp:txXfrm>
    </dsp:sp>
    <dsp:sp modelId="{F8FAB9C2-3248-4FBB-9880-20D28BE56E0B}">
      <dsp:nvSpPr>
        <dsp:cNvPr id="0" name=""/>
        <dsp:cNvSpPr/>
      </dsp:nvSpPr>
      <dsp:spPr>
        <a:xfrm>
          <a:off x="1926013" y="239012"/>
          <a:ext cx="1533199" cy="766599"/>
        </a:xfrm>
        <a:prstGeom prst="roundRect">
          <a:avLst>
            <a:gd name="adj" fmla="val 1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自评管理</a:t>
          </a:r>
        </a:p>
      </dsp:txBody>
      <dsp:txXfrm>
        <a:off x="1948466" y="261465"/>
        <a:ext cx="1488293" cy="721693"/>
      </dsp:txXfrm>
    </dsp:sp>
    <dsp:sp modelId="{F8A2C9EB-34C6-4C58-A8AE-8B8EB7DB3828}">
      <dsp:nvSpPr>
        <dsp:cNvPr id="0" name=""/>
        <dsp:cNvSpPr/>
      </dsp:nvSpPr>
      <dsp:spPr>
        <a:xfrm>
          <a:off x="2079333" y="1005612"/>
          <a:ext cx="153319" cy="565091"/>
        </a:xfrm>
        <a:custGeom>
          <a:avLst/>
          <a:gdLst/>
          <a:ahLst/>
          <a:cxnLst/>
          <a:rect l="0" t="0" r="0" b="0"/>
          <a:pathLst>
            <a:path>
              <a:moveTo>
                <a:pt x="0" y="0"/>
              </a:moveTo>
              <a:lnTo>
                <a:pt x="0" y="565091"/>
              </a:lnTo>
              <a:lnTo>
                <a:pt x="153319" y="56509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11CE70D-2818-4524-BB7D-B5C036042B3D}">
      <dsp:nvSpPr>
        <dsp:cNvPr id="0" name=""/>
        <dsp:cNvSpPr/>
      </dsp:nvSpPr>
      <dsp:spPr>
        <a:xfrm>
          <a:off x="2232653" y="1187403"/>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基本信息填报</a:t>
          </a:r>
        </a:p>
      </dsp:txBody>
      <dsp:txXfrm>
        <a:off x="2255106" y="1209856"/>
        <a:ext cx="1181653" cy="721693"/>
      </dsp:txXfrm>
    </dsp:sp>
    <dsp:sp modelId="{115AA4EA-FE82-4AF8-953C-CB8F3361C269}">
      <dsp:nvSpPr>
        <dsp:cNvPr id="0" name=""/>
        <dsp:cNvSpPr/>
      </dsp:nvSpPr>
      <dsp:spPr>
        <a:xfrm>
          <a:off x="20793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6F4A36-99BF-47A2-B580-2D277E590DB9}">
      <dsp:nvSpPr>
        <dsp:cNvPr id="0" name=""/>
        <dsp:cNvSpPr/>
      </dsp:nvSpPr>
      <dsp:spPr>
        <a:xfrm>
          <a:off x="22326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机构自评</a:t>
          </a:r>
        </a:p>
      </dsp:txBody>
      <dsp:txXfrm>
        <a:off x="2255106" y="2177964"/>
        <a:ext cx="1181653" cy="721693"/>
      </dsp:txXfrm>
    </dsp:sp>
    <dsp:sp modelId="{83924A16-42B2-4168-A880-936C322C70A6}">
      <dsp:nvSpPr>
        <dsp:cNvPr id="0" name=""/>
        <dsp:cNvSpPr/>
      </dsp:nvSpPr>
      <dsp:spPr>
        <a:xfrm>
          <a:off x="20793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9787C2-6644-4F68-83E0-00879FB46C76}">
      <dsp:nvSpPr>
        <dsp:cNvPr id="0" name=""/>
        <dsp:cNvSpPr/>
      </dsp:nvSpPr>
      <dsp:spPr>
        <a:xfrm>
          <a:off x="22326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自我诊断</a:t>
          </a:r>
        </a:p>
      </dsp:txBody>
      <dsp:txXfrm>
        <a:off x="2255106" y="3136214"/>
        <a:ext cx="1181653" cy="721693"/>
      </dsp:txXfrm>
    </dsp:sp>
    <dsp:sp modelId="{BB23E842-6124-4EC3-8045-B259E625DFF0}">
      <dsp:nvSpPr>
        <dsp:cNvPr id="0" name=""/>
        <dsp:cNvSpPr/>
      </dsp:nvSpPr>
      <dsp:spPr>
        <a:xfrm>
          <a:off x="3842513" y="239012"/>
          <a:ext cx="1533199" cy="766599"/>
        </a:xfrm>
        <a:prstGeom prst="roundRect">
          <a:avLst>
            <a:gd name="adj" fmla="val 1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考评审核管理</a:t>
          </a:r>
        </a:p>
      </dsp:txBody>
      <dsp:txXfrm>
        <a:off x="3864966" y="261465"/>
        <a:ext cx="1488293" cy="721693"/>
      </dsp:txXfrm>
    </dsp:sp>
    <dsp:sp modelId="{F90B7372-C401-4239-B6BE-22F610214D95}">
      <dsp:nvSpPr>
        <dsp:cNvPr id="0" name=""/>
        <dsp:cNvSpPr/>
      </dsp:nvSpPr>
      <dsp:spPr>
        <a:xfrm>
          <a:off x="3995833"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3EBACA-5D27-40BC-8105-DF54719D7861}">
      <dsp:nvSpPr>
        <dsp:cNvPr id="0" name=""/>
        <dsp:cNvSpPr/>
      </dsp:nvSpPr>
      <dsp:spPr>
        <a:xfrm>
          <a:off x="4149153"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区县审核</a:t>
          </a:r>
        </a:p>
      </dsp:txBody>
      <dsp:txXfrm>
        <a:off x="4171606" y="1219714"/>
        <a:ext cx="1181653" cy="721693"/>
      </dsp:txXfrm>
    </dsp:sp>
    <dsp:sp modelId="{20FFE1C6-358E-4614-B590-04CFD7C4728F}">
      <dsp:nvSpPr>
        <dsp:cNvPr id="0" name=""/>
        <dsp:cNvSpPr/>
      </dsp:nvSpPr>
      <dsp:spPr>
        <a:xfrm>
          <a:off x="3995833"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DDA229-3B8F-456F-A7FB-207246A5E18B}">
      <dsp:nvSpPr>
        <dsp:cNvPr id="0" name=""/>
        <dsp:cNvSpPr/>
      </dsp:nvSpPr>
      <dsp:spPr>
        <a:xfrm>
          <a:off x="4149153"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市级审核</a:t>
          </a:r>
        </a:p>
      </dsp:txBody>
      <dsp:txXfrm>
        <a:off x="4171606" y="2177964"/>
        <a:ext cx="1181653" cy="721693"/>
      </dsp:txXfrm>
    </dsp:sp>
    <dsp:sp modelId="{D74EC51A-6E6D-4FC0-84CC-D3FC2FD752ED}">
      <dsp:nvSpPr>
        <dsp:cNvPr id="0" name=""/>
        <dsp:cNvSpPr/>
      </dsp:nvSpPr>
      <dsp:spPr>
        <a:xfrm>
          <a:off x="3995833"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FF95ADB-D56D-4517-AD4C-67280F59D529}">
      <dsp:nvSpPr>
        <dsp:cNvPr id="0" name=""/>
        <dsp:cNvSpPr/>
      </dsp:nvSpPr>
      <dsp:spPr>
        <a:xfrm>
          <a:off x="4149153"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省级审核</a:t>
          </a:r>
        </a:p>
      </dsp:txBody>
      <dsp:txXfrm>
        <a:off x="4171606" y="3136214"/>
        <a:ext cx="1181653" cy="721693"/>
      </dsp:txXfrm>
    </dsp:sp>
    <dsp:sp modelId="{F10F37FC-3520-42C4-90EE-07D2A1778D04}">
      <dsp:nvSpPr>
        <dsp:cNvPr id="0" name=""/>
        <dsp:cNvSpPr/>
      </dsp:nvSpPr>
      <dsp:spPr>
        <a:xfrm>
          <a:off x="3995833"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B6F402-6331-4283-952D-A97A868CD80A}">
      <dsp:nvSpPr>
        <dsp:cNvPr id="0" name=""/>
        <dsp:cNvSpPr/>
      </dsp:nvSpPr>
      <dsp:spPr>
        <a:xfrm>
          <a:off x="4149153"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复核机构</a:t>
          </a:r>
          <a:endParaRPr lang="en-US" altLang="zh-CN" sz="1500" kern="1200" dirty="0"/>
        </a:p>
        <a:p>
          <a:pPr marL="0" lvl="0" indent="0" algn="ctr" defTabSz="666750">
            <a:lnSpc>
              <a:spcPct val="90000"/>
            </a:lnSpc>
            <a:spcBef>
              <a:spcPct val="0"/>
            </a:spcBef>
            <a:spcAft>
              <a:spcPct val="35000"/>
            </a:spcAft>
            <a:buNone/>
          </a:pPr>
          <a:r>
            <a:rPr lang="zh-CN" altLang="en-US" sz="1500" kern="1200" dirty="0"/>
            <a:t>管理</a:t>
          </a:r>
        </a:p>
      </dsp:txBody>
      <dsp:txXfrm>
        <a:off x="4171606" y="4094463"/>
        <a:ext cx="1181653" cy="721693"/>
      </dsp:txXfrm>
    </dsp:sp>
    <dsp:sp modelId="{32B878FF-1CED-43F7-8D3D-30F99022F98C}">
      <dsp:nvSpPr>
        <dsp:cNvPr id="0" name=""/>
        <dsp:cNvSpPr/>
      </dsp:nvSpPr>
      <dsp:spPr>
        <a:xfrm>
          <a:off x="5759012" y="239012"/>
          <a:ext cx="1533199" cy="766599"/>
        </a:xfrm>
        <a:prstGeom prst="roundRect">
          <a:avLst>
            <a:gd name="adj" fmla="val 1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复核管理</a:t>
          </a:r>
        </a:p>
      </dsp:txBody>
      <dsp:txXfrm>
        <a:off x="5781465" y="261465"/>
        <a:ext cx="1488293" cy="721693"/>
      </dsp:txXfrm>
    </dsp:sp>
    <dsp:sp modelId="{193770F9-0323-49A6-8FDE-BC634DBD05C0}">
      <dsp:nvSpPr>
        <dsp:cNvPr id="0" name=""/>
        <dsp:cNvSpPr/>
      </dsp:nvSpPr>
      <dsp:spPr>
        <a:xfrm>
          <a:off x="5912332"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FF504E-720D-4A59-8763-6C6CB1D16B43}">
      <dsp:nvSpPr>
        <dsp:cNvPr id="0" name=""/>
        <dsp:cNvSpPr/>
      </dsp:nvSpPr>
      <dsp:spPr>
        <a:xfrm>
          <a:off x="6065652"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专家库管理</a:t>
          </a:r>
        </a:p>
      </dsp:txBody>
      <dsp:txXfrm>
        <a:off x="6088105" y="1219714"/>
        <a:ext cx="1181653" cy="721693"/>
      </dsp:txXfrm>
    </dsp:sp>
    <dsp:sp modelId="{92E528C5-624F-48FD-8D31-8D3F6129FAF3}">
      <dsp:nvSpPr>
        <dsp:cNvPr id="0" name=""/>
        <dsp:cNvSpPr/>
      </dsp:nvSpPr>
      <dsp:spPr>
        <a:xfrm>
          <a:off x="5912332"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0E3523E-18E2-49C7-84CC-AF09D12658CB}">
      <dsp:nvSpPr>
        <dsp:cNvPr id="0" name=""/>
        <dsp:cNvSpPr/>
      </dsp:nvSpPr>
      <dsp:spPr>
        <a:xfrm>
          <a:off x="6065652"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评审任务分配</a:t>
          </a:r>
        </a:p>
      </dsp:txBody>
      <dsp:txXfrm>
        <a:off x="6088105" y="2177964"/>
        <a:ext cx="1181653" cy="721693"/>
      </dsp:txXfrm>
    </dsp:sp>
    <dsp:sp modelId="{4807DFF1-2804-4C5F-BDD2-5F9DB3F51B1D}">
      <dsp:nvSpPr>
        <dsp:cNvPr id="0" name=""/>
        <dsp:cNvSpPr/>
      </dsp:nvSpPr>
      <dsp:spPr>
        <a:xfrm>
          <a:off x="5912332" y="1005612"/>
          <a:ext cx="153319" cy="2491449"/>
        </a:xfrm>
        <a:custGeom>
          <a:avLst/>
          <a:gdLst/>
          <a:ahLst/>
          <a:cxnLst/>
          <a:rect l="0" t="0" r="0" b="0"/>
          <a:pathLst>
            <a:path>
              <a:moveTo>
                <a:pt x="0" y="0"/>
              </a:moveTo>
              <a:lnTo>
                <a:pt x="0" y="2491449"/>
              </a:lnTo>
              <a:lnTo>
                <a:pt x="153319" y="24914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23E519-A5B4-4EF1-92E8-1D5C5CE8F218}">
      <dsp:nvSpPr>
        <dsp:cNvPr id="0" name=""/>
        <dsp:cNvSpPr/>
      </dsp:nvSpPr>
      <dsp:spPr>
        <a:xfrm>
          <a:off x="6065652" y="31137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专家打分</a:t>
          </a:r>
        </a:p>
      </dsp:txBody>
      <dsp:txXfrm>
        <a:off x="6088105" y="3136214"/>
        <a:ext cx="1181653" cy="721693"/>
      </dsp:txXfrm>
    </dsp:sp>
    <dsp:sp modelId="{1F6DA4AD-0BA9-4338-8FA7-03427C0D8DC2}">
      <dsp:nvSpPr>
        <dsp:cNvPr id="0" name=""/>
        <dsp:cNvSpPr/>
      </dsp:nvSpPr>
      <dsp:spPr>
        <a:xfrm>
          <a:off x="5912332" y="1005612"/>
          <a:ext cx="153319" cy="3449698"/>
        </a:xfrm>
        <a:custGeom>
          <a:avLst/>
          <a:gdLst/>
          <a:ahLst/>
          <a:cxnLst/>
          <a:rect l="0" t="0" r="0" b="0"/>
          <a:pathLst>
            <a:path>
              <a:moveTo>
                <a:pt x="0" y="0"/>
              </a:moveTo>
              <a:lnTo>
                <a:pt x="0" y="3449698"/>
              </a:lnTo>
              <a:lnTo>
                <a:pt x="153319" y="3449698"/>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4501-5D6D-44C7-8B3F-7524D7B63A0C}">
      <dsp:nvSpPr>
        <dsp:cNvPr id="0" name=""/>
        <dsp:cNvSpPr/>
      </dsp:nvSpPr>
      <dsp:spPr>
        <a:xfrm>
          <a:off x="6065652" y="4072010"/>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复核上报</a:t>
          </a:r>
        </a:p>
      </dsp:txBody>
      <dsp:txXfrm>
        <a:off x="6088105" y="4094463"/>
        <a:ext cx="1181653" cy="721693"/>
      </dsp:txXfrm>
    </dsp:sp>
    <dsp:sp modelId="{7FF8D575-672B-4D25-85A8-7F345E4C8C37}">
      <dsp:nvSpPr>
        <dsp:cNvPr id="0" name=""/>
        <dsp:cNvSpPr/>
      </dsp:nvSpPr>
      <dsp:spPr>
        <a:xfrm>
          <a:off x="7675511" y="239012"/>
          <a:ext cx="1533199" cy="766599"/>
        </a:xfrm>
        <a:prstGeom prst="roundRect">
          <a:avLst>
            <a:gd name="adj" fmla="val 1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评审结果</a:t>
          </a:r>
          <a:endParaRPr lang="en-US" altLang="zh-CN" sz="1800" kern="1200" dirty="0"/>
        </a:p>
        <a:p>
          <a:pPr marL="0" lvl="0" indent="0" algn="ctr" defTabSz="800100">
            <a:lnSpc>
              <a:spcPct val="90000"/>
            </a:lnSpc>
            <a:spcBef>
              <a:spcPct val="0"/>
            </a:spcBef>
            <a:spcAft>
              <a:spcPct val="35000"/>
            </a:spcAft>
            <a:buNone/>
          </a:pPr>
          <a:r>
            <a:rPr lang="zh-CN" altLang="en-US" sz="1800" kern="1200" dirty="0"/>
            <a:t>查看</a:t>
          </a:r>
        </a:p>
      </dsp:txBody>
      <dsp:txXfrm>
        <a:off x="7697964" y="261465"/>
        <a:ext cx="1488293" cy="721693"/>
      </dsp:txXfrm>
    </dsp:sp>
    <dsp:sp modelId="{03E01F76-2CCE-48F2-AA18-62B3E7A69B6D}">
      <dsp:nvSpPr>
        <dsp:cNvPr id="0" name=""/>
        <dsp:cNvSpPr/>
      </dsp:nvSpPr>
      <dsp:spPr>
        <a:xfrm>
          <a:off x="7828831"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514681-320E-4335-B869-143F1E357AD0}">
      <dsp:nvSpPr>
        <dsp:cNvPr id="0" name=""/>
        <dsp:cNvSpPr/>
      </dsp:nvSpPr>
      <dsp:spPr>
        <a:xfrm>
          <a:off x="7982151"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6">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评审结果</a:t>
          </a:r>
          <a:endParaRPr lang="en-US" altLang="zh-CN" sz="1500" kern="1200" dirty="0"/>
        </a:p>
        <a:p>
          <a:pPr marL="0" lvl="0" indent="0" algn="ctr" defTabSz="666750">
            <a:lnSpc>
              <a:spcPct val="90000"/>
            </a:lnSpc>
            <a:spcBef>
              <a:spcPct val="0"/>
            </a:spcBef>
            <a:spcAft>
              <a:spcPct val="35000"/>
            </a:spcAft>
            <a:buNone/>
          </a:pPr>
          <a:r>
            <a:rPr lang="zh-CN" altLang="en-US" sz="1500" kern="1200" dirty="0"/>
            <a:t>查看</a:t>
          </a:r>
        </a:p>
      </dsp:txBody>
      <dsp:txXfrm>
        <a:off x="8004604" y="1219714"/>
        <a:ext cx="1181653" cy="721693"/>
      </dsp:txXfrm>
    </dsp:sp>
    <dsp:sp modelId="{9C7AAB02-EB80-40C4-AAE0-351833EA4264}">
      <dsp:nvSpPr>
        <dsp:cNvPr id="0" name=""/>
        <dsp:cNvSpPr/>
      </dsp:nvSpPr>
      <dsp:spPr>
        <a:xfrm>
          <a:off x="9592011" y="239012"/>
          <a:ext cx="1533199" cy="766599"/>
        </a:xfrm>
        <a:prstGeom prst="roundRect">
          <a:avLst>
            <a:gd name="adj" fmla="val 1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统计分析</a:t>
          </a:r>
        </a:p>
      </dsp:txBody>
      <dsp:txXfrm>
        <a:off x="9614464" y="261465"/>
        <a:ext cx="1488293" cy="721693"/>
      </dsp:txXfrm>
    </dsp:sp>
    <dsp:sp modelId="{43CAB579-A9A9-48A3-B763-C76459A7335D}">
      <dsp:nvSpPr>
        <dsp:cNvPr id="0" name=""/>
        <dsp:cNvSpPr/>
      </dsp:nvSpPr>
      <dsp:spPr>
        <a:xfrm>
          <a:off x="9745330" y="1005612"/>
          <a:ext cx="153319" cy="574949"/>
        </a:xfrm>
        <a:custGeom>
          <a:avLst/>
          <a:gdLst/>
          <a:ahLst/>
          <a:cxnLst/>
          <a:rect l="0" t="0" r="0" b="0"/>
          <a:pathLst>
            <a:path>
              <a:moveTo>
                <a:pt x="0" y="0"/>
              </a:moveTo>
              <a:lnTo>
                <a:pt x="0" y="574949"/>
              </a:lnTo>
              <a:lnTo>
                <a:pt x="153319" y="57494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F7D326-B9B7-4CB0-80AA-A059BEAC5FE2}">
      <dsp:nvSpPr>
        <dsp:cNvPr id="0" name=""/>
        <dsp:cNvSpPr/>
      </dsp:nvSpPr>
      <dsp:spPr>
        <a:xfrm>
          <a:off x="9898650" y="119726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图表统计</a:t>
          </a:r>
        </a:p>
      </dsp:txBody>
      <dsp:txXfrm>
        <a:off x="9921103" y="1219714"/>
        <a:ext cx="1181653" cy="721693"/>
      </dsp:txXfrm>
    </dsp:sp>
    <dsp:sp modelId="{1B56D38E-927D-4210-96B1-2AE6E8593664}">
      <dsp:nvSpPr>
        <dsp:cNvPr id="0" name=""/>
        <dsp:cNvSpPr/>
      </dsp:nvSpPr>
      <dsp:spPr>
        <a:xfrm>
          <a:off x="9745330" y="1005612"/>
          <a:ext cx="153319" cy="1533199"/>
        </a:xfrm>
        <a:custGeom>
          <a:avLst/>
          <a:gdLst/>
          <a:ahLst/>
          <a:cxnLst/>
          <a:rect l="0" t="0" r="0" b="0"/>
          <a:pathLst>
            <a:path>
              <a:moveTo>
                <a:pt x="0" y="0"/>
              </a:moveTo>
              <a:lnTo>
                <a:pt x="0" y="1533199"/>
              </a:lnTo>
              <a:lnTo>
                <a:pt x="153319" y="153319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996D3CF-748E-463E-BD86-FDF361A9626B}">
      <dsp:nvSpPr>
        <dsp:cNvPr id="0" name=""/>
        <dsp:cNvSpPr/>
      </dsp:nvSpPr>
      <dsp:spPr>
        <a:xfrm>
          <a:off x="9898650" y="2155511"/>
          <a:ext cx="1226559" cy="766599"/>
        </a:xfrm>
        <a:prstGeom prst="roundRect">
          <a:avLst>
            <a:gd name="adj" fmla="val 10000"/>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zh-CN" altLang="en-US" sz="1500" kern="1200" dirty="0"/>
            <a:t>地图统计</a:t>
          </a:r>
        </a:p>
      </dsp:txBody>
      <dsp:txXfrm>
        <a:off x="9921103" y="2177964"/>
        <a:ext cx="1181653" cy="721693"/>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ierarchy3#6">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ierarchy3#6">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6#1">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5.xml><?xml version="1.0" encoding="utf-8"?>
<dgm:layoutDef xmlns:dgm="http://schemas.openxmlformats.org/drawingml/2006/diagram" xmlns:a="http://schemas.openxmlformats.org/drawingml/2006/main" uniqueId="urn:microsoft.com/office/officeart/2005/8/layout/hierarchy3#1">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2">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4">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5">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6">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6">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5#1">
  <dgm:title val=""/>
  <dgm:desc val=""/>
  <dgm:catLst>
    <dgm:cat type="3D" pri="11500"/>
  </dgm:catLst>
  <dgm:scene3d>
    <a:camera prst="isometricOffAxis2Left" zoom="95000"/>
    <a:lightRig rig="flat" dir="t"/>
  </dgm:scene3d>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2">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3">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4">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5">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2F8C5F21-E3A3-40B1-BC7C-57CCBAAFCAC0}" type="datetimeFigureOut">
              <a:rPr lang="zh-CN" altLang="en-US" smtClean="0"/>
              <a:pPr/>
              <a:t>2019/9/18</a:t>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7E2B0BFC-E881-4FF4-8CE0-A2E45FE8CE4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95A020D-3EC4-43D8-B6E4-88E9A0404C73}" type="datetimeFigureOut">
              <a:rPr lang="zh-CN" altLang="en-US" smtClean="0"/>
              <a:pPr/>
              <a:t>2019/9/18</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FA8DB7C-5FC8-4D3D-902F-F086E777E47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p:spPr>
      </p:sp>
      <p:sp>
        <p:nvSpPr>
          <p:cNvPr id="47107" name="备注占位符 2"/>
          <p:cNvSpPr>
            <a:spLocks noGrp="1"/>
          </p:cNvSpPr>
          <p:nvPr>
            <p:ph type="body" idx="1"/>
          </p:nvPr>
        </p:nvSpPr>
        <p:spPr bwMode="auto">
          <a:noFill/>
        </p:spPr>
        <p:txBody>
          <a:bodyPr wrap="square" numCol="1" anchor="t" anchorCtr="0" compatLnSpc="1"/>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4DB51-D686-4773-AC21-CA034483DFF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FA8DB7C-5FC8-4D3D-902F-F086E777E47D}" type="slidenum">
              <a:rPr lang="zh-CN" altLang="en-US" smtClean="0"/>
              <a:pPr/>
              <a:t>57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48112C-1854-4F4F-A65F-544546F3BE8F}" type="slidenum">
              <a:rPr lang="zh-CN" altLang="en-US" smtClean="0"/>
              <a:pPr/>
              <a:t>‹#›</a:t>
            </a:fld>
            <a:endParaRPr lang="zh-CN" altLang="en-US"/>
          </a:p>
        </p:txBody>
      </p:sp>
      <p:sp>
        <p:nvSpPr>
          <p:cNvPr id="8" name="矩形 7"/>
          <p:cNvSpPr/>
          <p:nvPr userDrawn="1"/>
        </p:nvSpPr>
        <p:spPr>
          <a:xfrm>
            <a:off x="0" y="196280"/>
            <a:ext cx="143508" cy="396044"/>
          </a:xfrm>
          <a:prstGeom prst="rect">
            <a:avLst/>
          </a:prstGeom>
          <a:solidFill>
            <a:srgbClr val="0076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9"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dirty="0">
                <a:solidFill>
                  <a:schemeClr val="accent1"/>
                </a:solidFill>
                <a:latin typeface="微软雅黑" panose="020B0503020204020204" pitchFamily="34" charset="-122"/>
                <a:ea typeface="微软雅黑" panose="020B0503020204020204" pitchFamily="34" charset="-122"/>
              </a:rPr>
              <a:t>年度工作概述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9"/>
                                        </p:tgtEl>
                                        <p:attrNameLst>
                                          <p:attrName>ppt_y</p:attrName>
                                        </p:attrNameLst>
                                      </p:cBhvr>
                                      <p:tavLst>
                                        <p:tav tm="0">
                                          <p:val>
                                            <p:strVal val="#ppt_y"/>
                                          </p:val>
                                        </p:tav>
                                        <p:tav tm="100000">
                                          <p:val>
                                            <p:strVal val="#ppt_y"/>
                                          </p:val>
                                        </p:tav>
                                      </p:tavLst>
                                    </p:anim>
                                    <p:anim calcmode="lin" valueType="num">
                                      <p:cBhvr>
                                        <p:cTn id="9"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9"/>
                                        </p:tgtEl>
                                      </p:cBhvr>
                                    </p:animEffect>
                                  </p:childTnLst>
                                </p:cTn>
                              </p:par>
                            </p:childTnLst>
                          </p:cTn>
                        </p:par>
                        <p:par>
                          <p:cTn id="12" fill="hold">
                            <p:stCondLst>
                              <p:cond delay="6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9D10308-470F-477E-965D-B864F493976F}" type="datetimeFigureOut">
              <a:rPr lang="zh-CN" altLang="en-US" smtClean="0"/>
              <a:pPr/>
              <a:t>2019/9/18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D48112C-1854-4F4F-A65F-544546F3BE8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48112C-1854-4F4F-A65F-544546F3BE8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D10308-470F-477E-965D-B864F493976F}" type="datetimeFigureOut">
              <a:rPr lang="zh-CN" altLang="en-US" smtClean="0"/>
              <a:pPr/>
              <a:t>2019/9/18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48112C-1854-4F4F-A65F-544546F3BE8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www.nbphsp.org.cn/" TargetMode="External"/><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6.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hyperlink" Target="http://www.nbphsp.org.cn/"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0" y="2037878"/>
            <a:ext cx="12193587" cy="1790285"/>
            <a:chOff x="-1" y="2037922"/>
            <a:chExt cx="12192763" cy="1791128"/>
          </a:xfrm>
          <a:solidFill>
            <a:schemeClr val="accent4">
              <a:lumMod val="20000"/>
              <a:lumOff val="80000"/>
            </a:schemeClr>
          </a:solidFill>
        </p:grpSpPr>
        <p:sp>
          <p:nvSpPr>
            <p:cNvPr id="5" name="矩形 4"/>
            <p:cNvSpPr/>
            <p:nvPr/>
          </p:nvSpPr>
          <p:spPr>
            <a:xfrm>
              <a:off x="-1" y="2037922"/>
              <a:ext cx="12192763" cy="1791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6" name="矩形 5"/>
            <p:cNvSpPr/>
            <p:nvPr/>
          </p:nvSpPr>
          <p:spPr>
            <a:xfrm>
              <a:off x="-1" y="2037922"/>
              <a:ext cx="12192763" cy="71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7" name="矩形 6"/>
            <p:cNvSpPr/>
            <p:nvPr/>
          </p:nvSpPr>
          <p:spPr>
            <a:xfrm>
              <a:off x="-1" y="3752832"/>
              <a:ext cx="12192763" cy="71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sp>
        <p:nvSpPr>
          <p:cNvPr id="6147" name="矩形 7"/>
          <p:cNvSpPr>
            <a:spLocks noChangeArrowheads="1"/>
          </p:cNvSpPr>
          <p:nvPr/>
        </p:nvSpPr>
        <p:spPr bwMode="auto">
          <a:xfrm>
            <a:off x="493778" y="2520366"/>
            <a:ext cx="11167929" cy="899361"/>
          </a:xfrm>
          <a:prstGeom prst="rect">
            <a:avLst/>
          </a:prstGeom>
          <a:noFill/>
          <a:ln w="9525">
            <a:noFill/>
            <a:miter lim="800000"/>
          </a:ln>
        </p:spPr>
        <p:txBody>
          <a:bodyPr lIns="103900" tIns="51949" rIns="103900" bIns="51949">
            <a:spAutoFit/>
          </a:bodyPr>
          <a:lstStyle/>
          <a:p>
            <a:pPr algn="ctr">
              <a:lnSpc>
                <a:spcPct val="130000"/>
              </a:lnSpc>
            </a:pPr>
            <a:r>
              <a:rPr lang="zh-CN" altLang="en-US" sz="4400" b="1" dirty="0">
                <a:solidFill>
                  <a:srgbClr val="113871"/>
                </a:solidFill>
                <a:latin typeface="微软雅黑" panose="020B0503020204020204" pitchFamily="34" charset="-122"/>
                <a:ea typeface="微软雅黑" panose="020B0503020204020204" pitchFamily="34" charset="-122"/>
              </a:rPr>
              <a:t>“优质服务基层行”活动申报系统介绍</a:t>
            </a:r>
            <a:endParaRPr lang="en-US" altLang="zh-CN" sz="4400" b="1" dirty="0">
              <a:solidFill>
                <a:srgbClr val="113871"/>
              </a:solidFill>
              <a:latin typeface="微软雅黑" panose="020B0503020204020204" pitchFamily="34" charset="-122"/>
              <a:ea typeface="微软雅黑" panose="020B0503020204020204" pitchFamily="34" charset="-122"/>
            </a:endParaRPr>
          </a:p>
        </p:txBody>
      </p:sp>
      <p:sp>
        <p:nvSpPr>
          <p:cNvPr id="6148" name="文本框 23"/>
          <p:cNvSpPr txBox="1">
            <a:spLocks noChangeArrowheads="1"/>
          </p:cNvSpPr>
          <p:nvPr/>
        </p:nvSpPr>
        <p:spPr bwMode="auto">
          <a:xfrm>
            <a:off x="3758289" y="4197654"/>
            <a:ext cx="5223493" cy="4352225"/>
          </a:xfrm>
          <a:prstGeom prst="rect">
            <a:avLst/>
          </a:prstGeom>
          <a:noFill/>
          <a:ln w="9525">
            <a:noFill/>
            <a:miter lim="800000"/>
          </a:ln>
        </p:spPr>
        <p:txBody>
          <a:bodyPr wrap="square" lIns="103898" tIns="51947" rIns="103898" bIns="51947">
            <a:spAutoFit/>
          </a:bodyPr>
          <a:lstStyle/>
          <a:p>
            <a:pPr algn="ctr" eaLnBrk="0" hangingPunct="0">
              <a:lnSpc>
                <a:spcPct val="200000"/>
              </a:lnSpc>
            </a:pPr>
            <a:endParaRPr lang="en-US" altLang="zh-CN" sz="2300" b="1" dirty="0">
              <a:solidFill>
                <a:srgbClr val="131426"/>
              </a:solidFill>
              <a:latin typeface="微软雅黑" panose="020B0503020204020204" pitchFamily="34" charset="-122"/>
              <a:ea typeface="微软雅黑" panose="020B0503020204020204" pitchFamily="34" charset="-122"/>
            </a:endParaRPr>
          </a:p>
          <a:p>
            <a:pPr algn="ctr" eaLnBrk="0" hangingPunct="0">
              <a:lnSpc>
                <a:spcPct val="200000"/>
              </a:lnSpc>
            </a:pPr>
            <a:r>
              <a:rPr lang="zh-CN" altLang="en-US" sz="2300" b="1" dirty="0">
                <a:solidFill>
                  <a:srgbClr val="131426"/>
                </a:solidFill>
                <a:latin typeface="微软雅黑" panose="020B0503020204020204" pitchFamily="34" charset="-122"/>
                <a:ea typeface="微软雅黑" panose="020B0503020204020204" pitchFamily="34" charset="-122"/>
              </a:rPr>
              <a:t>中国医学科学院医学信息研究所</a:t>
            </a:r>
            <a:endParaRPr lang="en-US" altLang="zh-CN" sz="2300" b="1" dirty="0">
              <a:solidFill>
                <a:srgbClr val="131426"/>
              </a:solidFill>
              <a:latin typeface="微软雅黑" panose="020B0503020204020204" pitchFamily="34" charset="-122"/>
              <a:ea typeface="微软雅黑" panose="020B0503020204020204" pitchFamily="34" charset="-122"/>
            </a:endParaRPr>
          </a:p>
          <a:p>
            <a:pPr algn="ctr" eaLnBrk="0" hangingPunct="0">
              <a:lnSpc>
                <a:spcPct val="200000"/>
              </a:lnSpc>
            </a:pPr>
            <a:r>
              <a:rPr lang="zh-CN" altLang="en-US" sz="2300" b="1" dirty="0">
                <a:solidFill>
                  <a:srgbClr val="131426"/>
                </a:solidFill>
                <a:latin typeface="微软雅黑" panose="020B0503020204020204" pitchFamily="34" charset="-122"/>
                <a:ea typeface="微软雅黑" panose="020B0503020204020204" pitchFamily="34" charset="-122"/>
              </a:rPr>
              <a:t>张小娟</a:t>
            </a:r>
            <a:endParaRPr lang="en-US" altLang="zh-CN" sz="2300" b="1" dirty="0">
              <a:solidFill>
                <a:srgbClr val="131426"/>
              </a:solidFill>
              <a:latin typeface="微软雅黑" panose="020B0503020204020204" pitchFamily="34" charset="-122"/>
              <a:ea typeface="微软雅黑" panose="020B0503020204020204" pitchFamily="34" charset="-122"/>
            </a:endParaRPr>
          </a:p>
          <a:p>
            <a:pPr algn="ctr" eaLnBrk="0" hangingPunct="0">
              <a:lnSpc>
                <a:spcPct val="200000"/>
              </a:lnSpc>
            </a:pPr>
            <a:r>
              <a:rPr lang="en-US" altLang="zh-CN" sz="2300" b="1" dirty="0">
                <a:solidFill>
                  <a:srgbClr val="131426"/>
                </a:solidFill>
                <a:latin typeface="微软雅黑" panose="020B0503020204020204" pitchFamily="34" charset="-122"/>
                <a:ea typeface="微软雅黑" panose="020B0503020204020204" pitchFamily="34" charset="-122"/>
              </a:rPr>
              <a:t> </a:t>
            </a:r>
          </a:p>
          <a:p>
            <a:pPr algn="ctr" eaLnBrk="0" hangingPunct="0">
              <a:lnSpc>
                <a:spcPct val="200000"/>
              </a:lnSpc>
            </a:pPr>
            <a:endParaRPr lang="en-US" altLang="zh-CN" sz="2300" b="1" dirty="0">
              <a:solidFill>
                <a:srgbClr val="131426"/>
              </a:solidFill>
              <a:latin typeface="微软雅黑" panose="020B0503020204020204" pitchFamily="34" charset="-122"/>
              <a:ea typeface="微软雅黑" panose="020B0503020204020204" pitchFamily="34" charset="-122"/>
            </a:endParaRPr>
          </a:p>
          <a:p>
            <a:pPr algn="ctr" eaLnBrk="0" hangingPunct="0">
              <a:lnSpc>
                <a:spcPct val="200000"/>
              </a:lnSpc>
            </a:pPr>
            <a:endParaRPr lang="en-US" altLang="zh-CN" sz="2300" b="1" dirty="0">
              <a:solidFill>
                <a:srgbClr val="131426"/>
              </a:solidFill>
              <a:latin typeface="微软雅黑" panose="020B0503020204020204" pitchFamily="34" charset="-122"/>
              <a:ea typeface="微软雅黑" panose="020B0503020204020204" pitchFamily="34" charset="-122"/>
            </a:endParaRPr>
          </a:p>
        </p:txBody>
      </p:sp>
      <p:grpSp>
        <p:nvGrpSpPr>
          <p:cNvPr id="10" name="组合 24"/>
          <p:cNvGrpSpPr/>
          <p:nvPr/>
        </p:nvGrpSpPr>
        <p:grpSpPr bwMode="auto">
          <a:xfrm>
            <a:off x="5131469" y="6518354"/>
            <a:ext cx="2360920" cy="339646"/>
            <a:chOff x="5131466" y="6520032"/>
            <a:chExt cx="2359527" cy="338553"/>
          </a:xfrm>
        </p:grpSpPr>
        <p:sp>
          <p:nvSpPr>
            <p:cNvPr id="6154" name="文本框 23"/>
            <p:cNvSpPr txBox="1">
              <a:spLocks noChangeArrowheads="1"/>
            </p:cNvSpPr>
            <p:nvPr/>
          </p:nvSpPr>
          <p:spPr bwMode="auto">
            <a:xfrm>
              <a:off x="5277543" y="6520032"/>
              <a:ext cx="1816102" cy="338553"/>
            </a:xfrm>
            <a:prstGeom prst="rect">
              <a:avLst/>
            </a:prstGeom>
            <a:noFill/>
            <a:ln w="9525">
              <a:noFill/>
              <a:miter lim="800000"/>
            </a:ln>
          </p:spPr>
          <p:txBody>
            <a:bodyPr>
              <a:spAutoFit/>
            </a:bodyPr>
            <a:lstStyle/>
            <a:p>
              <a:pPr algn="dist" eaLnBrk="0" hangingPunct="0"/>
              <a:r>
                <a:rPr lang="en-US" altLang="zh-CN" sz="1600" b="1" dirty="0">
                  <a:solidFill>
                    <a:srgbClr val="131426"/>
                  </a:solidFill>
                  <a:latin typeface="微软雅黑" panose="020B0503020204020204" pitchFamily="34" charset="-122"/>
                  <a:ea typeface="微软雅黑" panose="020B0503020204020204" pitchFamily="34" charset="-122"/>
                </a:rPr>
                <a:t>2019</a:t>
              </a:r>
              <a:r>
                <a:rPr lang="zh-CN" altLang="en-US" sz="1600" b="1" dirty="0">
                  <a:solidFill>
                    <a:srgbClr val="131426"/>
                  </a:solidFill>
                  <a:latin typeface="微软雅黑" panose="020B0503020204020204" pitchFamily="34" charset="-122"/>
                  <a:ea typeface="微软雅黑" panose="020B0503020204020204" pitchFamily="34" charset="-122"/>
                </a:rPr>
                <a:t>年</a:t>
              </a:r>
              <a:r>
                <a:rPr lang="en-US" altLang="zh-CN" sz="1600" b="1" dirty="0">
                  <a:solidFill>
                    <a:srgbClr val="131426"/>
                  </a:solidFill>
                  <a:latin typeface="微软雅黑" panose="020B0503020204020204" pitchFamily="34" charset="-122"/>
                  <a:ea typeface="微软雅黑" panose="020B0503020204020204" pitchFamily="34" charset="-122"/>
                </a:rPr>
                <a:t>9</a:t>
              </a:r>
              <a:r>
                <a:rPr lang="zh-CN" altLang="en-US" sz="1600" b="1" dirty="0">
                  <a:solidFill>
                    <a:srgbClr val="131426"/>
                  </a:solidFill>
                  <a:latin typeface="微软雅黑" panose="020B0503020204020204" pitchFamily="34" charset="-122"/>
                  <a:ea typeface="微软雅黑" panose="020B0503020204020204" pitchFamily="34" charset="-122"/>
                </a:rPr>
                <a:t>月</a:t>
              </a:r>
            </a:p>
          </p:txBody>
        </p:sp>
        <p:cxnSp>
          <p:nvCxnSpPr>
            <p:cNvPr id="27" name="直接连接符 26"/>
            <p:cNvCxnSpPr/>
            <p:nvPr/>
          </p:nvCxnSpPr>
          <p:spPr>
            <a:xfrm>
              <a:off x="5131466" y="6641848"/>
              <a:ext cx="288792"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202201" y="6629191"/>
              <a:ext cx="288792"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a:srcRect/>
          <a:stretch>
            <a:fillRect/>
          </a:stretch>
        </p:blipFill>
        <p:spPr bwMode="auto">
          <a:xfrm>
            <a:off x="662420" y="0"/>
            <a:ext cx="10253485" cy="5443435"/>
          </a:xfrm>
          <a:prstGeom prst="rect">
            <a:avLst/>
          </a:prstGeom>
          <a:noFill/>
          <a:ln w="9525">
            <a:noFill/>
            <a:miter lim="800000"/>
            <a:headEnd/>
            <a:tailEnd/>
          </a:ln>
          <a:effectLst/>
        </p:spPr>
      </p:pic>
      <p:sp>
        <p:nvSpPr>
          <p:cNvPr id="3" name="椭圆 2"/>
          <p:cNvSpPr/>
          <p:nvPr/>
        </p:nvSpPr>
        <p:spPr>
          <a:xfrm>
            <a:off x="2784529" y="4153546"/>
            <a:ext cx="3673098" cy="154466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4" name="TextBox 3"/>
          <p:cNvSpPr txBox="1"/>
          <p:nvPr/>
        </p:nvSpPr>
        <p:spPr>
          <a:xfrm>
            <a:off x="2521158" y="6062039"/>
            <a:ext cx="10306228" cy="584775"/>
          </a:xfrm>
          <a:prstGeom prst="rect">
            <a:avLst/>
          </a:prstGeom>
          <a:noFill/>
        </p:spPr>
        <p:txBody>
          <a:bodyPr wrap="square" rtlCol="0">
            <a:spAutoFit/>
          </a:bodyPr>
          <a:lstStyle/>
          <a:p>
            <a:r>
              <a:rPr lang="en-US" sz="3200" dirty="0">
                <a:hlinkClick r:id="rId3"/>
              </a:rPr>
              <a:t>http://www.nbphsp.org.cn/</a:t>
            </a:r>
            <a:endParaRPr lang="zh-CN" altLang="en-US" sz="3200" dirty="0"/>
          </a:p>
        </p:txBody>
      </p:sp>
      <p:sp>
        <p:nvSpPr>
          <p:cNvPr id="2" name="矩形: 圆角 1">
            <a:extLst>
              <a:ext uri="{FF2B5EF4-FFF2-40B4-BE49-F238E27FC236}">
                <a16:creationId xmlns:a16="http://schemas.microsoft.com/office/drawing/2014/main" id="{8E4AA426-A276-4C06-BFCC-FCC0216AFF6F}"/>
              </a:ext>
            </a:extLst>
          </p:cNvPr>
          <p:cNvSpPr/>
          <p:nvPr/>
        </p:nvSpPr>
        <p:spPr>
          <a:xfrm>
            <a:off x="1043553" y="4200040"/>
            <a:ext cx="1637654" cy="1172705"/>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6" name="椭圆 5">
            <a:extLst>
              <a:ext uri="{FF2B5EF4-FFF2-40B4-BE49-F238E27FC236}">
                <a16:creationId xmlns:a16="http://schemas.microsoft.com/office/drawing/2014/main" id="{CA7A5EB8-F778-47CB-8579-71F3E1442B06}"/>
              </a:ext>
            </a:extLst>
          </p:cNvPr>
          <p:cNvSpPr/>
          <p:nvPr/>
        </p:nvSpPr>
        <p:spPr>
          <a:xfrm>
            <a:off x="1111709" y="71919"/>
            <a:ext cx="3673098" cy="95504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995751" y="0"/>
            <a:ext cx="8872372" cy="6443529"/>
          </a:xfrm>
          <a:prstGeom prst="rect">
            <a:avLst/>
          </a:prstGeom>
          <a:noFill/>
          <a:ln w="9525">
            <a:noFill/>
            <a:miter lim="800000"/>
            <a:headEnd/>
            <a:tailEnd/>
          </a:ln>
          <a:effectLst/>
        </p:spPr>
      </p:pic>
      <p:sp>
        <p:nvSpPr>
          <p:cNvPr id="5" name="椭圆 4"/>
          <p:cNvSpPr/>
          <p:nvPr/>
        </p:nvSpPr>
        <p:spPr>
          <a:xfrm>
            <a:off x="4016523" y="5452217"/>
            <a:ext cx="3059395" cy="376014"/>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46290" y="2852937"/>
            <a:ext cx="7645710" cy="115212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3" name="TextBox 37"/>
          <p:cNvSpPr txBox="1"/>
          <p:nvPr/>
        </p:nvSpPr>
        <p:spPr>
          <a:xfrm>
            <a:off x="4546290" y="3013501"/>
            <a:ext cx="7640166" cy="830997"/>
          </a:xfrm>
          <a:prstGeom prst="rect">
            <a:avLst/>
          </a:prstGeom>
          <a:noFill/>
          <a:ln w="9525">
            <a:noFill/>
            <a:miter/>
          </a:ln>
        </p:spPr>
        <p:txBody>
          <a:bodyPr wrap="square">
            <a:spAutoFit/>
          </a:bodyPr>
          <a:lstStyle/>
          <a:p>
            <a:pPr lvl="0" algn="ctr"/>
            <a:r>
              <a:rPr lang="en-US" altLang="zh-CN" sz="4800" b="1" dirty="0">
                <a:solidFill>
                  <a:srgbClr val="002060"/>
                </a:solidFill>
                <a:latin typeface="微软雅黑" panose="020B0503020204020204" pitchFamily="34" charset="-122"/>
                <a:ea typeface="微软雅黑" panose="020B0503020204020204" pitchFamily="34" charset="-122"/>
              </a:rPr>
              <a:t>2-</a:t>
            </a:r>
            <a:r>
              <a:rPr lang="zh-CN" altLang="en-US" sz="4800" b="1" dirty="0">
                <a:solidFill>
                  <a:srgbClr val="002060"/>
                </a:solidFill>
                <a:latin typeface="微软雅黑" panose="020B0503020204020204" pitchFamily="34" charset="-122"/>
                <a:ea typeface="微软雅黑" panose="020B0503020204020204" pitchFamily="34" charset="-122"/>
              </a:rPr>
              <a:t>系统介绍</a:t>
            </a:r>
          </a:p>
        </p:txBody>
      </p:sp>
      <p:sp>
        <p:nvSpPr>
          <p:cNvPr id="7" name="Freeform 35"/>
          <p:cNvSpPr>
            <a:spLocks noEditPoints="1"/>
          </p:cNvSpPr>
          <p:nvPr/>
        </p:nvSpPr>
        <p:spPr>
          <a:xfrm>
            <a:off x="3175635" y="2824362"/>
            <a:ext cx="1207770" cy="1216025"/>
          </a:xfrm>
          <a:custGeom>
            <a:avLst/>
            <a:gdLst/>
            <a:ahLst/>
            <a:cxnLst>
              <a:cxn ang="0">
                <a:pos x="1010329" y="718016"/>
              </a:cxn>
              <a:cxn ang="0">
                <a:pos x="759627" y="556777"/>
              </a:cxn>
              <a:cxn ang="0">
                <a:pos x="426193" y="637396"/>
              </a:cxn>
              <a:cxn ang="0">
                <a:pos x="839851" y="987586"/>
              </a:cxn>
              <a:cxn ang="0">
                <a:pos x="1266045" y="1128670"/>
              </a:cxn>
              <a:cxn ang="0">
                <a:pos x="1238468" y="584490"/>
              </a:cxn>
              <a:cxn ang="0">
                <a:pos x="1158243" y="493793"/>
              </a:cxn>
              <a:cxn ang="0">
                <a:pos x="1193341" y="425771"/>
              </a:cxn>
              <a:cxn ang="0">
                <a:pos x="1245989" y="241858"/>
              </a:cxn>
              <a:cxn ang="0">
                <a:pos x="1037906" y="201548"/>
              </a:cxn>
              <a:cxn ang="0">
                <a:pos x="900020" y="262013"/>
              </a:cxn>
              <a:cxn ang="0">
                <a:pos x="847373" y="168797"/>
              </a:cxn>
              <a:cxn ang="0">
                <a:pos x="754613" y="0"/>
              </a:cxn>
              <a:cxn ang="0">
                <a:pos x="579121" y="120929"/>
              </a:cxn>
              <a:cxn ang="0">
                <a:pos x="579121" y="188951"/>
              </a:cxn>
              <a:cxn ang="0">
                <a:pos x="579121" y="196510"/>
              </a:cxn>
              <a:cxn ang="0">
                <a:pos x="574107" y="211626"/>
              </a:cxn>
              <a:cxn ang="0">
                <a:pos x="569093" y="219184"/>
              </a:cxn>
              <a:cxn ang="0">
                <a:pos x="436221" y="246897"/>
              </a:cxn>
              <a:cxn ang="0">
                <a:pos x="368532" y="178874"/>
              </a:cxn>
              <a:cxn ang="0">
                <a:pos x="177998" y="367826"/>
              </a:cxn>
              <a:cxn ang="0">
                <a:pos x="248195" y="440887"/>
              </a:cxn>
              <a:cxn ang="0">
                <a:pos x="255716" y="450964"/>
              </a:cxn>
              <a:cxn ang="0">
                <a:pos x="260730" y="463561"/>
              </a:cxn>
              <a:cxn ang="0">
                <a:pos x="263237" y="473638"/>
              </a:cxn>
              <a:cxn ang="0">
                <a:pos x="238167" y="556777"/>
              </a:cxn>
              <a:cxn ang="0">
                <a:pos x="117830" y="581971"/>
              </a:cxn>
              <a:cxn ang="0">
                <a:pos x="0" y="755806"/>
              </a:cxn>
              <a:cxn ang="0">
                <a:pos x="185519" y="849022"/>
              </a:cxn>
              <a:cxn ang="0">
                <a:pos x="200562" y="854061"/>
              </a:cxn>
              <a:cxn ang="0">
                <a:pos x="245688" y="995145"/>
              </a:cxn>
              <a:cxn ang="0">
                <a:pos x="195548" y="1043012"/>
              </a:cxn>
              <a:cxn ang="0">
                <a:pos x="235660" y="1252119"/>
              </a:cxn>
              <a:cxn ang="0">
                <a:pos x="433714" y="1184096"/>
              </a:cxn>
              <a:cxn ang="0">
                <a:pos x="438728" y="1179057"/>
              </a:cxn>
              <a:cxn ang="0">
                <a:pos x="451263" y="1174019"/>
              </a:cxn>
              <a:cxn ang="0">
                <a:pos x="461292" y="1168980"/>
              </a:cxn>
              <a:cxn ang="0">
                <a:pos x="468813" y="1166461"/>
              </a:cxn>
              <a:cxn ang="0">
                <a:pos x="483855" y="1166461"/>
              </a:cxn>
              <a:cxn ang="0">
                <a:pos x="576614" y="1264715"/>
              </a:cxn>
              <a:cxn ang="0">
                <a:pos x="666867" y="1433512"/>
              </a:cxn>
              <a:cxn ang="0">
                <a:pos x="842359" y="1315102"/>
              </a:cxn>
              <a:cxn ang="0">
                <a:pos x="844866" y="1244561"/>
              </a:cxn>
              <a:cxn ang="0">
                <a:pos x="867429" y="1194173"/>
              </a:cxn>
              <a:cxn ang="0">
                <a:pos x="889992" y="1176538"/>
              </a:cxn>
              <a:cxn ang="0">
                <a:pos x="900020" y="1174019"/>
              </a:cxn>
              <a:cxn ang="0">
                <a:pos x="320898" y="715496"/>
              </a:cxn>
              <a:cxn ang="0">
                <a:pos x="1088046" y="823829"/>
              </a:cxn>
              <a:cxn ang="0">
                <a:pos x="1213397" y="859099"/>
              </a:cxn>
              <a:cxn ang="0">
                <a:pos x="1303650" y="851541"/>
              </a:cxn>
              <a:cxn ang="0">
                <a:pos x="1423987" y="677706"/>
              </a:cxn>
              <a:cxn ang="0">
                <a:pos x="1190834" y="1244561"/>
              </a:cxn>
              <a:cxn ang="0">
                <a:pos x="1238468" y="1194173"/>
              </a:cxn>
            </a:cxnLst>
            <a:rect l="0" t="0" r="0" b="0"/>
            <a:pathLst>
              <a:path w="568" h="569">
                <a:moveTo>
                  <a:pt x="505" y="448"/>
                </a:moveTo>
                <a:lnTo>
                  <a:pt x="391" y="335"/>
                </a:lnTo>
                <a:cubicBezTo>
                  <a:pt x="398" y="320"/>
                  <a:pt x="403" y="303"/>
                  <a:pt x="403" y="285"/>
                </a:cubicBezTo>
                <a:cubicBezTo>
                  <a:pt x="403" y="219"/>
                  <a:pt x="349" y="166"/>
                  <a:pt x="284" y="166"/>
                </a:cubicBezTo>
                <a:cubicBezTo>
                  <a:pt x="273" y="166"/>
                  <a:pt x="262" y="168"/>
                  <a:pt x="252" y="170"/>
                </a:cubicBezTo>
                <a:lnTo>
                  <a:pt x="303" y="221"/>
                </a:lnTo>
                <a:cubicBezTo>
                  <a:pt x="324" y="242"/>
                  <a:pt x="322" y="277"/>
                  <a:pt x="300" y="300"/>
                </a:cubicBezTo>
                <a:cubicBezTo>
                  <a:pt x="277" y="323"/>
                  <a:pt x="241" y="324"/>
                  <a:pt x="220" y="303"/>
                </a:cubicBezTo>
                <a:lnTo>
                  <a:pt x="170" y="253"/>
                </a:lnTo>
                <a:cubicBezTo>
                  <a:pt x="167" y="263"/>
                  <a:pt x="165" y="274"/>
                  <a:pt x="165" y="285"/>
                </a:cubicBezTo>
                <a:cubicBezTo>
                  <a:pt x="165" y="350"/>
                  <a:pt x="219" y="403"/>
                  <a:pt x="284" y="403"/>
                </a:cubicBezTo>
                <a:cubicBezTo>
                  <a:pt x="302" y="403"/>
                  <a:pt x="319" y="399"/>
                  <a:pt x="335" y="392"/>
                </a:cubicBezTo>
                <a:lnTo>
                  <a:pt x="449" y="505"/>
                </a:lnTo>
                <a:cubicBezTo>
                  <a:pt x="463" y="519"/>
                  <a:pt x="487" y="518"/>
                  <a:pt x="503" y="502"/>
                </a:cubicBezTo>
                <a:cubicBezTo>
                  <a:pt x="518" y="487"/>
                  <a:pt x="519" y="463"/>
                  <a:pt x="505" y="448"/>
                </a:cubicBezTo>
                <a:close/>
                <a:moveTo>
                  <a:pt x="532" y="232"/>
                </a:moveTo>
                <a:lnTo>
                  <a:pt x="521" y="232"/>
                </a:lnTo>
                <a:lnTo>
                  <a:pt x="494" y="232"/>
                </a:lnTo>
                <a:cubicBezTo>
                  <a:pt x="488" y="231"/>
                  <a:pt x="483" y="229"/>
                  <a:pt x="479" y="226"/>
                </a:cubicBezTo>
                <a:cubicBezTo>
                  <a:pt x="479" y="226"/>
                  <a:pt x="478" y="226"/>
                  <a:pt x="478" y="226"/>
                </a:cubicBezTo>
                <a:cubicBezTo>
                  <a:pt x="469" y="220"/>
                  <a:pt x="462" y="209"/>
                  <a:pt x="462" y="196"/>
                </a:cubicBezTo>
                <a:cubicBezTo>
                  <a:pt x="462" y="193"/>
                  <a:pt x="463" y="189"/>
                  <a:pt x="464" y="185"/>
                </a:cubicBezTo>
                <a:cubicBezTo>
                  <a:pt x="465" y="181"/>
                  <a:pt x="467" y="178"/>
                  <a:pt x="470" y="175"/>
                </a:cubicBezTo>
                <a:lnTo>
                  <a:pt x="476" y="169"/>
                </a:lnTo>
                <a:lnTo>
                  <a:pt x="489" y="155"/>
                </a:lnTo>
                <a:lnTo>
                  <a:pt x="497" y="147"/>
                </a:lnTo>
                <a:cubicBezTo>
                  <a:pt x="509" y="132"/>
                  <a:pt x="509" y="111"/>
                  <a:pt x="497" y="96"/>
                </a:cubicBezTo>
                <a:lnTo>
                  <a:pt x="473" y="72"/>
                </a:lnTo>
                <a:cubicBezTo>
                  <a:pt x="459" y="60"/>
                  <a:pt x="437" y="60"/>
                  <a:pt x="422" y="72"/>
                </a:cubicBezTo>
                <a:lnTo>
                  <a:pt x="414" y="80"/>
                </a:lnTo>
                <a:lnTo>
                  <a:pt x="395" y="99"/>
                </a:lnTo>
                <a:cubicBezTo>
                  <a:pt x="385" y="107"/>
                  <a:pt x="371" y="109"/>
                  <a:pt x="359" y="104"/>
                </a:cubicBezTo>
                <a:cubicBezTo>
                  <a:pt x="355" y="102"/>
                  <a:pt x="351" y="99"/>
                  <a:pt x="348" y="96"/>
                </a:cubicBezTo>
                <a:cubicBezTo>
                  <a:pt x="342" y="90"/>
                  <a:pt x="339" y="83"/>
                  <a:pt x="338" y="75"/>
                </a:cubicBezTo>
                <a:lnTo>
                  <a:pt x="338" y="67"/>
                </a:lnTo>
                <a:lnTo>
                  <a:pt x="338" y="48"/>
                </a:lnTo>
                <a:lnTo>
                  <a:pt x="338" y="36"/>
                </a:lnTo>
                <a:cubicBezTo>
                  <a:pt x="335" y="17"/>
                  <a:pt x="320" y="3"/>
                  <a:pt x="301" y="0"/>
                </a:cubicBezTo>
                <a:lnTo>
                  <a:pt x="268" y="0"/>
                </a:lnTo>
                <a:cubicBezTo>
                  <a:pt x="249" y="2"/>
                  <a:pt x="234" y="17"/>
                  <a:pt x="231" y="36"/>
                </a:cubicBezTo>
                <a:lnTo>
                  <a:pt x="231" y="48"/>
                </a:lnTo>
                <a:lnTo>
                  <a:pt x="231" y="67"/>
                </a:lnTo>
                <a:lnTo>
                  <a:pt x="231" y="74"/>
                </a:lnTo>
                <a:lnTo>
                  <a:pt x="231" y="75"/>
                </a:lnTo>
                <a:cubicBezTo>
                  <a:pt x="231" y="76"/>
                  <a:pt x="231" y="77"/>
                  <a:pt x="231" y="77"/>
                </a:cubicBezTo>
                <a:cubicBezTo>
                  <a:pt x="231" y="78"/>
                  <a:pt x="231" y="78"/>
                  <a:pt x="231" y="78"/>
                </a:cubicBezTo>
                <a:cubicBezTo>
                  <a:pt x="230" y="79"/>
                  <a:pt x="230" y="80"/>
                  <a:pt x="230" y="81"/>
                </a:cubicBezTo>
                <a:cubicBezTo>
                  <a:pt x="230" y="81"/>
                  <a:pt x="230" y="81"/>
                  <a:pt x="230" y="81"/>
                </a:cubicBezTo>
                <a:cubicBezTo>
                  <a:pt x="230" y="82"/>
                  <a:pt x="229" y="83"/>
                  <a:pt x="229" y="84"/>
                </a:cubicBezTo>
                <a:cubicBezTo>
                  <a:pt x="229" y="84"/>
                  <a:pt x="229" y="84"/>
                  <a:pt x="229" y="84"/>
                </a:cubicBezTo>
                <a:cubicBezTo>
                  <a:pt x="228" y="85"/>
                  <a:pt x="228" y="86"/>
                  <a:pt x="227" y="87"/>
                </a:cubicBezTo>
                <a:cubicBezTo>
                  <a:pt x="227" y="87"/>
                  <a:pt x="227" y="87"/>
                  <a:pt x="227" y="87"/>
                </a:cubicBezTo>
                <a:cubicBezTo>
                  <a:pt x="225" y="91"/>
                  <a:pt x="222" y="95"/>
                  <a:pt x="219" y="98"/>
                </a:cubicBezTo>
                <a:cubicBezTo>
                  <a:pt x="213" y="103"/>
                  <a:pt x="205" y="106"/>
                  <a:pt x="196" y="106"/>
                </a:cubicBezTo>
                <a:cubicBezTo>
                  <a:pt x="187" y="106"/>
                  <a:pt x="180" y="103"/>
                  <a:pt x="174" y="98"/>
                </a:cubicBezTo>
                <a:lnTo>
                  <a:pt x="168" y="92"/>
                </a:lnTo>
                <a:lnTo>
                  <a:pt x="155" y="79"/>
                </a:lnTo>
                <a:lnTo>
                  <a:pt x="147" y="71"/>
                </a:lnTo>
                <a:cubicBezTo>
                  <a:pt x="131" y="59"/>
                  <a:pt x="110" y="60"/>
                  <a:pt x="95" y="71"/>
                </a:cubicBezTo>
                <a:lnTo>
                  <a:pt x="72" y="95"/>
                </a:lnTo>
                <a:cubicBezTo>
                  <a:pt x="60" y="110"/>
                  <a:pt x="60" y="131"/>
                  <a:pt x="71" y="146"/>
                </a:cubicBezTo>
                <a:lnTo>
                  <a:pt x="79" y="154"/>
                </a:lnTo>
                <a:lnTo>
                  <a:pt x="98" y="173"/>
                </a:lnTo>
                <a:cubicBezTo>
                  <a:pt x="99" y="174"/>
                  <a:pt x="99" y="174"/>
                  <a:pt x="99" y="175"/>
                </a:cubicBezTo>
                <a:cubicBezTo>
                  <a:pt x="99" y="175"/>
                  <a:pt x="100" y="176"/>
                  <a:pt x="100" y="176"/>
                </a:cubicBezTo>
                <a:cubicBezTo>
                  <a:pt x="100" y="177"/>
                  <a:pt x="101" y="177"/>
                  <a:pt x="101" y="178"/>
                </a:cubicBezTo>
                <a:cubicBezTo>
                  <a:pt x="101" y="178"/>
                  <a:pt x="101" y="178"/>
                  <a:pt x="102" y="179"/>
                </a:cubicBezTo>
                <a:cubicBezTo>
                  <a:pt x="102" y="179"/>
                  <a:pt x="102" y="180"/>
                  <a:pt x="103" y="181"/>
                </a:cubicBezTo>
                <a:cubicBezTo>
                  <a:pt x="103" y="181"/>
                  <a:pt x="103" y="181"/>
                  <a:pt x="103" y="182"/>
                </a:cubicBezTo>
                <a:cubicBezTo>
                  <a:pt x="103" y="182"/>
                  <a:pt x="104" y="183"/>
                  <a:pt x="104" y="184"/>
                </a:cubicBezTo>
                <a:cubicBezTo>
                  <a:pt x="104" y="184"/>
                  <a:pt x="104" y="184"/>
                  <a:pt x="104" y="185"/>
                </a:cubicBezTo>
                <a:cubicBezTo>
                  <a:pt x="105" y="186"/>
                  <a:pt x="105" y="187"/>
                  <a:pt x="105" y="188"/>
                </a:cubicBezTo>
                <a:cubicBezTo>
                  <a:pt x="105" y="188"/>
                  <a:pt x="105" y="188"/>
                  <a:pt x="105" y="188"/>
                </a:cubicBezTo>
                <a:cubicBezTo>
                  <a:pt x="105" y="189"/>
                  <a:pt x="105" y="190"/>
                  <a:pt x="106" y="191"/>
                </a:cubicBezTo>
                <a:cubicBezTo>
                  <a:pt x="106" y="191"/>
                  <a:pt x="106" y="191"/>
                  <a:pt x="106" y="191"/>
                </a:cubicBezTo>
                <a:cubicBezTo>
                  <a:pt x="107" y="202"/>
                  <a:pt x="104" y="213"/>
                  <a:pt x="95" y="221"/>
                </a:cubicBezTo>
                <a:cubicBezTo>
                  <a:pt x="89" y="226"/>
                  <a:pt x="82" y="230"/>
                  <a:pt x="74" y="231"/>
                </a:cubicBezTo>
                <a:lnTo>
                  <a:pt x="66" y="231"/>
                </a:lnTo>
                <a:lnTo>
                  <a:pt x="47" y="231"/>
                </a:lnTo>
                <a:lnTo>
                  <a:pt x="36" y="231"/>
                </a:lnTo>
                <a:cubicBezTo>
                  <a:pt x="17" y="233"/>
                  <a:pt x="2" y="248"/>
                  <a:pt x="0" y="267"/>
                </a:cubicBezTo>
                <a:lnTo>
                  <a:pt x="0" y="300"/>
                </a:lnTo>
                <a:cubicBezTo>
                  <a:pt x="2" y="319"/>
                  <a:pt x="17" y="334"/>
                  <a:pt x="35" y="337"/>
                </a:cubicBezTo>
                <a:lnTo>
                  <a:pt x="47" y="337"/>
                </a:lnTo>
                <a:lnTo>
                  <a:pt x="74" y="337"/>
                </a:lnTo>
                <a:cubicBezTo>
                  <a:pt x="75" y="337"/>
                  <a:pt x="76" y="338"/>
                  <a:pt x="77" y="338"/>
                </a:cubicBezTo>
                <a:cubicBezTo>
                  <a:pt x="77" y="338"/>
                  <a:pt x="78" y="338"/>
                  <a:pt x="78" y="338"/>
                </a:cubicBezTo>
                <a:cubicBezTo>
                  <a:pt x="79" y="338"/>
                  <a:pt x="80" y="338"/>
                  <a:pt x="80" y="339"/>
                </a:cubicBezTo>
                <a:cubicBezTo>
                  <a:pt x="95" y="343"/>
                  <a:pt x="105" y="357"/>
                  <a:pt x="105" y="373"/>
                </a:cubicBezTo>
                <a:cubicBezTo>
                  <a:pt x="105" y="381"/>
                  <a:pt x="103" y="389"/>
                  <a:pt x="98" y="395"/>
                </a:cubicBezTo>
                <a:lnTo>
                  <a:pt x="92" y="400"/>
                </a:lnTo>
                <a:lnTo>
                  <a:pt x="78" y="414"/>
                </a:lnTo>
                <a:lnTo>
                  <a:pt x="70" y="422"/>
                </a:lnTo>
                <a:cubicBezTo>
                  <a:pt x="59" y="437"/>
                  <a:pt x="59" y="458"/>
                  <a:pt x="71" y="473"/>
                </a:cubicBezTo>
                <a:lnTo>
                  <a:pt x="94" y="497"/>
                </a:lnTo>
                <a:cubicBezTo>
                  <a:pt x="109" y="509"/>
                  <a:pt x="130" y="509"/>
                  <a:pt x="145" y="497"/>
                </a:cubicBezTo>
                <a:lnTo>
                  <a:pt x="154" y="489"/>
                </a:lnTo>
                <a:lnTo>
                  <a:pt x="173" y="470"/>
                </a:lnTo>
                <a:cubicBezTo>
                  <a:pt x="173" y="470"/>
                  <a:pt x="173" y="470"/>
                  <a:pt x="173" y="470"/>
                </a:cubicBezTo>
                <a:cubicBezTo>
                  <a:pt x="174" y="469"/>
                  <a:pt x="175" y="469"/>
                  <a:pt x="175" y="468"/>
                </a:cubicBezTo>
                <a:cubicBezTo>
                  <a:pt x="176" y="468"/>
                  <a:pt x="176" y="468"/>
                  <a:pt x="176" y="468"/>
                </a:cubicBezTo>
                <a:cubicBezTo>
                  <a:pt x="177" y="467"/>
                  <a:pt x="178" y="467"/>
                  <a:pt x="178" y="467"/>
                </a:cubicBezTo>
                <a:cubicBezTo>
                  <a:pt x="179" y="466"/>
                  <a:pt x="180" y="466"/>
                  <a:pt x="180" y="466"/>
                </a:cubicBezTo>
                <a:cubicBezTo>
                  <a:pt x="180" y="466"/>
                  <a:pt x="181" y="465"/>
                  <a:pt x="181" y="465"/>
                </a:cubicBezTo>
                <a:cubicBezTo>
                  <a:pt x="182" y="465"/>
                  <a:pt x="183" y="465"/>
                  <a:pt x="184" y="464"/>
                </a:cubicBezTo>
                <a:cubicBezTo>
                  <a:pt x="184" y="464"/>
                  <a:pt x="184" y="464"/>
                  <a:pt x="184" y="464"/>
                </a:cubicBezTo>
                <a:cubicBezTo>
                  <a:pt x="184" y="464"/>
                  <a:pt x="184" y="464"/>
                  <a:pt x="184" y="464"/>
                </a:cubicBezTo>
                <a:cubicBezTo>
                  <a:pt x="185" y="464"/>
                  <a:pt x="186" y="464"/>
                  <a:pt x="187" y="463"/>
                </a:cubicBezTo>
                <a:cubicBezTo>
                  <a:pt x="187" y="463"/>
                  <a:pt x="187" y="463"/>
                  <a:pt x="187" y="463"/>
                </a:cubicBezTo>
                <a:cubicBezTo>
                  <a:pt x="188" y="463"/>
                  <a:pt x="189" y="463"/>
                  <a:pt x="190" y="463"/>
                </a:cubicBezTo>
                <a:cubicBezTo>
                  <a:pt x="190" y="463"/>
                  <a:pt x="190" y="463"/>
                  <a:pt x="190" y="463"/>
                </a:cubicBezTo>
                <a:cubicBezTo>
                  <a:pt x="191" y="463"/>
                  <a:pt x="192" y="463"/>
                  <a:pt x="193" y="463"/>
                </a:cubicBezTo>
                <a:cubicBezTo>
                  <a:pt x="203" y="462"/>
                  <a:pt x="213" y="466"/>
                  <a:pt x="220" y="473"/>
                </a:cubicBezTo>
                <a:cubicBezTo>
                  <a:pt x="226" y="479"/>
                  <a:pt x="229" y="486"/>
                  <a:pt x="230" y="494"/>
                </a:cubicBezTo>
                <a:lnTo>
                  <a:pt x="230" y="502"/>
                </a:lnTo>
                <a:lnTo>
                  <a:pt x="230" y="521"/>
                </a:lnTo>
                <a:lnTo>
                  <a:pt x="230" y="533"/>
                </a:lnTo>
                <a:cubicBezTo>
                  <a:pt x="232" y="552"/>
                  <a:pt x="247" y="566"/>
                  <a:pt x="266" y="569"/>
                </a:cubicBezTo>
                <a:lnTo>
                  <a:pt x="300" y="569"/>
                </a:lnTo>
                <a:cubicBezTo>
                  <a:pt x="319" y="567"/>
                  <a:pt x="334" y="552"/>
                  <a:pt x="336" y="533"/>
                </a:cubicBezTo>
                <a:lnTo>
                  <a:pt x="336" y="522"/>
                </a:lnTo>
                <a:lnTo>
                  <a:pt x="337" y="502"/>
                </a:lnTo>
                <a:lnTo>
                  <a:pt x="337" y="495"/>
                </a:lnTo>
                <a:lnTo>
                  <a:pt x="337" y="494"/>
                </a:lnTo>
                <a:cubicBezTo>
                  <a:pt x="337" y="488"/>
                  <a:pt x="340" y="482"/>
                  <a:pt x="344" y="477"/>
                </a:cubicBezTo>
                <a:cubicBezTo>
                  <a:pt x="344" y="476"/>
                  <a:pt x="344" y="476"/>
                  <a:pt x="345" y="476"/>
                </a:cubicBezTo>
                <a:cubicBezTo>
                  <a:pt x="345" y="475"/>
                  <a:pt x="346" y="475"/>
                  <a:pt x="346" y="474"/>
                </a:cubicBezTo>
                <a:cubicBezTo>
                  <a:pt x="348" y="472"/>
                  <a:pt x="350" y="470"/>
                  <a:pt x="353" y="468"/>
                </a:cubicBezTo>
                <a:cubicBezTo>
                  <a:pt x="354" y="468"/>
                  <a:pt x="355" y="467"/>
                  <a:pt x="355" y="467"/>
                </a:cubicBezTo>
                <a:cubicBezTo>
                  <a:pt x="356" y="467"/>
                  <a:pt x="356" y="467"/>
                  <a:pt x="356" y="467"/>
                </a:cubicBezTo>
                <a:cubicBezTo>
                  <a:pt x="356" y="467"/>
                  <a:pt x="357" y="467"/>
                  <a:pt x="357" y="466"/>
                </a:cubicBezTo>
                <a:cubicBezTo>
                  <a:pt x="357" y="466"/>
                  <a:pt x="358" y="466"/>
                  <a:pt x="359" y="466"/>
                </a:cubicBezTo>
                <a:lnTo>
                  <a:pt x="327" y="434"/>
                </a:lnTo>
                <a:cubicBezTo>
                  <a:pt x="313" y="438"/>
                  <a:pt x="299" y="440"/>
                  <a:pt x="283" y="440"/>
                </a:cubicBezTo>
                <a:cubicBezTo>
                  <a:pt x="197" y="440"/>
                  <a:pt x="128" y="370"/>
                  <a:pt x="128" y="284"/>
                </a:cubicBezTo>
                <a:cubicBezTo>
                  <a:pt x="128" y="198"/>
                  <a:pt x="198" y="129"/>
                  <a:pt x="284" y="129"/>
                </a:cubicBezTo>
                <a:cubicBezTo>
                  <a:pt x="370" y="129"/>
                  <a:pt x="440" y="199"/>
                  <a:pt x="440" y="285"/>
                </a:cubicBezTo>
                <a:cubicBezTo>
                  <a:pt x="439" y="300"/>
                  <a:pt x="437" y="314"/>
                  <a:pt x="434" y="327"/>
                </a:cubicBezTo>
                <a:lnTo>
                  <a:pt x="465" y="359"/>
                </a:lnTo>
                <a:cubicBezTo>
                  <a:pt x="467" y="355"/>
                  <a:pt x="469" y="351"/>
                  <a:pt x="472" y="348"/>
                </a:cubicBezTo>
                <a:cubicBezTo>
                  <a:pt x="476" y="345"/>
                  <a:pt x="480" y="343"/>
                  <a:pt x="484" y="341"/>
                </a:cubicBezTo>
                <a:cubicBezTo>
                  <a:pt x="487" y="340"/>
                  <a:pt x="490" y="339"/>
                  <a:pt x="493" y="338"/>
                </a:cubicBezTo>
                <a:lnTo>
                  <a:pt x="502" y="338"/>
                </a:lnTo>
                <a:lnTo>
                  <a:pt x="520" y="338"/>
                </a:lnTo>
                <a:lnTo>
                  <a:pt x="532" y="338"/>
                </a:lnTo>
                <a:cubicBezTo>
                  <a:pt x="551" y="336"/>
                  <a:pt x="566" y="321"/>
                  <a:pt x="568" y="302"/>
                </a:cubicBezTo>
                <a:lnTo>
                  <a:pt x="568" y="269"/>
                </a:lnTo>
                <a:cubicBezTo>
                  <a:pt x="566" y="250"/>
                  <a:pt x="551" y="235"/>
                  <a:pt x="532" y="232"/>
                </a:cubicBezTo>
                <a:close/>
                <a:moveTo>
                  <a:pt x="475" y="494"/>
                </a:moveTo>
                <a:lnTo>
                  <a:pt x="475" y="494"/>
                </a:lnTo>
                <a:cubicBezTo>
                  <a:pt x="463" y="494"/>
                  <a:pt x="455" y="485"/>
                  <a:pt x="455" y="474"/>
                </a:cubicBezTo>
                <a:cubicBezTo>
                  <a:pt x="455" y="463"/>
                  <a:pt x="463" y="454"/>
                  <a:pt x="475" y="454"/>
                </a:cubicBezTo>
                <a:cubicBezTo>
                  <a:pt x="485" y="454"/>
                  <a:pt x="494" y="463"/>
                  <a:pt x="494" y="474"/>
                </a:cubicBezTo>
                <a:cubicBezTo>
                  <a:pt x="494" y="485"/>
                  <a:pt x="485" y="494"/>
                  <a:pt x="475" y="494"/>
                </a:cubicBezTo>
                <a:close/>
              </a:path>
            </a:pathLst>
          </a:custGeom>
          <a:solidFill>
            <a:srgbClr val="0C4067"/>
          </a:solidFill>
          <a:ln w="9525">
            <a:noFill/>
          </a:ln>
        </p:spPr>
        <p:txBody>
          <a:bodyPr/>
          <a:lstStyle/>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系统用户分析</a:t>
            </a:r>
          </a:p>
        </p:txBody>
      </p:sp>
      <p:graphicFrame>
        <p:nvGraphicFramePr>
          <p:cNvPr id="9" name="图示 8"/>
          <p:cNvGraphicFramePr/>
          <p:nvPr/>
        </p:nvGraphicFramePr>
        <p:xfrm>
          <a:off x="1367405" y="855676"/>
          <a:ext cx="9831897" cy="6002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1" name="肘形连接符 10"/>
          <p:cNvCxnSpPr/>
          <p:nvPr/>
        </p:nvCxnSpPr>
        <p:spPr>
          <a:xfrm rot="16200000" flipH="1">
            <a:off x="8162488" y="3405930"/>
            <a:ext cx="1661020" cy="419450"/>
          </a:xfrm>
          <a:prstGeom prst="bentConnector3">
            <a:avLst>
              <a:gd name="adj1" fmla="val 41919"/>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9009776" y="3254928"/>
            <a:ext cx="528507" cy="2265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521505" y="3003259"/>
            <a:ext cx="2670495" cy="646331"/>
          </a:xfrm>
          <a:prstGeom prst="rect">
            <a:avLst/>
          </a:prstGeom>
          <a:noFill/>
          <a:ln>
            <a:solidFill>
              <a:schemeClr val="accent1"/>
            </a:solidFill>
          </a:ln>
        </p:spPr>
        <p:txBody>
          <a:bodyPr wrap="square" rtlCol="0">
            <a:spAutoFit/>
          </a:bodyPr>
          <a:lstStyle/>
          <a:p>
            <a:r>
              <a:rPr lang="zh-CN" altLang="en-US" dirty="0"/>
              <a:t>手机号登录</a:t>
            </a:r>
            <a:endParaRPr lang="en-US" altLang="zh-CN" dirty="0"/>
          </a:p>
          <a:p>
            <a:r>
              <a:rPr lang="zh-CN" altLang="en-US" dirty="0"/>
              <a:t>首次：专家账号激活</a:t>
            </a:r>
          </a:p>
        </p:txBody>
      </p:sp>
      <p:cxnSp>
        <p:nvCxnSpPr>
          <p:cNvPr id="12" name="直接箭头连接符 11"/>
          <p:cNvCxnSpPr/>
          <p:nvPr/>
        </p:nvCxnSpPr>
        <p:spPr>
          <a:xfrm>
            <a:off x="7981772" y="6238430"/>
            <a:ext cx="62384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588523" y="6007693"/>
            <a:ext cx="2085174" cy="646331"/>
          </a:xfrm>
          <a:prstGeom prst="rect">
            <a:avLst/>
          </a:prstGeom>
          <a:noFill/>
          <a:ln>
            <a:solidFill>
              <a:schemeClr val="accent1"/>
            </a:solidFill>
          </a:ln>
        </p:spPr>
        <p:txBody>
          <a:bodyPr wrap="square" rtlCol="0">
            <a:spAutoFit/>
          </a:bodyPr>
          <a:lstStyle/>
          <a:p>
            <a:r>
              <a:rPr lang="zh-CN" altLang="en-US" dirty="0"/>
              <a:t>基本公卫管理信息平台账号和密码</a:t>
            </a:r>
          </a:p>
        </p:txBody>
      </p:sp>
      <p:cxnSp>
        <p:nvCxnSpPr>
          <p:cNvPr id="22" name="直接箭头连接符 21"/>
          <p:cNvCxnSpPr>
            <a:endCxn id="37" idx="0"/>
          </p:cNvCxnSpPr>
          <p:nvPr/>
        </p:nvCxnSpPr>
        <p:spPr>
          <a:xfrm rot="16200000" flipH="1">
            <a:off x="5717139" y="2384281"/>
            <a:ext cx="1461328" cy="5554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endCxn id="37" idx="0"/>
          </p:cNvCxnSpPr>
          <p:nvPr/>
        </p:nvCxnSpPr>
        <p:spPr>
          <a:xfrm>
            <a:off x="5134602" y="2075202"/>
            <a:ext cx="1590937" cy="13174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endCxn id="37" idx="2"/>
          </p:cNvCxnSpPr>
          <p:nvPr/>
        </p:nvCxnSpPr>
        <p:spPr>
          <a:xfrm flipV="1">
            <a:off x="4725824" y="4039012"/>
            <a:ext cx="1999715" cy="1826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endCxn id="37" idx="2"/>
          </p:cNvCxnSpPr>
          <p:nvPr/>
        </p:nvCxnSpPr>
        <p:spPr>
          <a:xfrm rot="5400000" flipH="1" flipV="1">
            <a:off x="5425005" y="4211503"/>
            <a:ext cx="1473025" cy="1128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426578" y="3392681"/>
            <a:ext cx="2597921" cy="646331"/>
          </a:xfrm>
          <a:prstGeom prst="rect">
            <a:avLst/>
          </a:prstGeom>
          <a:noFill/>
          <a:ln>
            <a:solidFill>
              <a:schemeClr val="accent1"/>
            </a:solidFill>
          </a:ln>
        </p:spPr>
        <p:txBody>
          <a:bodyPr wrap="square" rtlCol="0">
            <a:spAutoFit/>
          </a:bodyPr>
          <a:lstStyle/>
          <a:p>
            <a:r>
              <a:rPr lang="zh-CN" altLang="en-US" dirty="0"/>
              <a:t>账号：</a:t>
            </a:r>
            <a:r>
              <a:rPr lang="en-US" altLang="zh-CN" dirty="0"/>
              <a:t>Y</a:t>
            </a:r>
            <a:r>
              <a:rPr lang="zh-CN" altLang="en-US" dirty="0"/>
              <a:t>行政区划号码</a:t>
            </a:r>
            <a:endParaRPr lang="en-US" altLang="zh-CN" dirty="0"/>
          </a:p>
          <a:p>
            <a:r>
              <a:rPr lang="zh-CN" altLang="en-US" dirty="0"/>
              <a:t>初始密码</a:t>
            </a:r>
            <a:r>
              <a:rPr lang="en-US" altLang="zh-CN" dirty="0"/>
              <a:t>:kp2019NHC</a:t>
            </a:r>
            <a:endParaRPr lang="zh-CN" altLang="en-US" dirty="0"/>
          </a:p>
        </p:txBody>
      </p:sp>
      <p:sp>
        <p:nvSpPr>
          <p:cNvPr id="19" name="TextBox 18"/>
          <p:cNvSpPr txBox="1"/>
          <p:nvPr/>
        </p:nvSpPr>
        <p:spPr>
          <a:xfrm>
            <a:off x="153824" y="991313"/>
            <a:ext cx="3238856" cy="5029390"/>
          </a:xfrm>
          <a:prstGeom prst="rect">
            <a:avLst/>
          </a:prstGeom>
          <a:noFill/>
        </p:spPr>
        <p:txBody>
          <a:bodyPr wrap="square" rtlCol="0">
            <a:spAutoFit/>
          </a:bodyPr>
          <a:lstStyle/>
          <a:p>
            <a:pPr marL="342900" indent="-342900">
              <a:lnSpc>
                <a:spcPct val="150000"/>
              </a:lnSpc>
              <a:buFont typeface="+mj-ea"/>
              <a:buAutoNum type="circleNumDbPlain"/>
            </a:pPr>
            <a:r>
              <a:rPr lang="zh-CN" altLang="en-US" dirty="0">
                <a:solidFill>
                  <a:srgbClr val="FF0000"/>
                </a:solidFill>
              </a:rPr>
              <a:t>卫生健康行政部门、基层医疗卫生机构：</a:t>
            </a:r>
            <a:r>
              <a:rPr lang="zh-CN" altLang="en-US" dirty="0"/>
              <a:t>询问上一级卫生健康行政部门主管“优质服务基层行”活动的相关人员以获知自己的账号，并可要求重置密码。</a:t>
            </a:r>
            <a:endParaRPr lang="en-US" altLang="zh-CN" dirty="0"/>
          </a:p>
          <a:p>
            <a:pPr marL="342900" indent="-342900">
              <a:lnSpc>
                <a:spcPct val="150000"/>
              </a:lnSpc>
              <a:buFont typeface="+mj-ea"/>
              <a:buAutoNum type="circleNumDbPlain"/>
            </a:pPr>
            <a:r>
              <a:rPr lang="zh-CN" altLang="en-US" dirty="0">
                <a:solidFill>
                  <a:srgbClr val="FF0000"/>
                </a:solidFill>
              </a:rPr>
              <a:t>第三方复核机构：</a:t>
            </a:r>
            <a:r>
              <a:rPr lang="zh-CN" altLang="en-US" dirty="0"/>
              <a:t>询问委派复核任务的市级或省级卫生健康行政部门。</a:t>
            </a:r>
            <a:endParaRPr lang="en-US" altLang="zh-CN" dirty="0"/>
          </a:p>
          <a:p>
            <a:pPr marL="342900" indent="-342900">
              <a:lnSpc>
                <a:spcPct val="150000"/>
              </a:lnSpc>
              <a:buFont typeface="+mj-ea"/>
              <a:buAutoNum type="circleNumDbPlain"/>
            </a:pPr>
            <a:r>
              <a:rPr lang="zh-CN" altLang="en-US" dirty="0">
                <a:solidFill>
                  <a:srgbClr val="FF0000"/>
                </a:solidFill>
              </a:rPr>
              <a:t>复核专家：</a:t>
            </a:r>
            <a:r>
              <a:rPr lang="zh-CN" altLang="en-US" dirty="0"/>
              <a:t>询问将自己指定为专家的第三方复核机构联系人。</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系统用户分析</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卫生健康行政部门</a:t>
            </a:r>
          </a:p>
        </p:txBody>
      </p:sp>
      <p:graphicFrame>
        <p:nvGraphicFramePr>
          <p:cNvPr id="11" name="表格 10"/>
          <p:cNvGraphicFramePr>
            <a:graphicFrameLocks noGrp="1"/>
          </p:cNvGraphicFramePr>
          <p:nvPr>
            <p:extLst>
              <p:ext uri="{D42A27DB-BD31-4B8C-83A1-F6EECF244321}">
                <p14:modId xmlns:p14="http://schemas.microsoft.com/office/powerpoint/2010/main" val="3074066714"/>
              </p:ext>
            </p:extLst>
          </p:nvPr>
        </p:nvGraphicFramePr>
        <p:xfrm>
          <a:off x="1" y="850980"/>
          <a:ext cx="12192000" cy="5786166"/>
        </p:xfrm>
        <a:graphic>
          <a:graphicData uri="http://schemas.openxmlformats.org/drawingml/2006/table">
            <a:tbl>
              <a:tblPr firstRow="1" bandRow="1">
                <a:tableStyleId>{16D9F66E-5EB9-4882-86FB-DCBF35E3C3E4}</a:tableStyleId>
              </a:tblPr>
              <a:tblGrid>
                <a:gridCol w="1622644">
                  <a:extLst>
                    <a:ext uri="{9D8B030D-6E8A-4147-A177-3AD203B41FA5}">
                      <a16:colId xmlns:a16="http://schemas.microsoft.com/office/drawing/2014/main" val="20000"/>
                    </a:ext>
                  </a:extLst>
                </a:gridCol>
                <a:gridCol w="10569356">
                  <a:extLst>
                    <a:ext uri="{9D8B030D-6E8A-4147-A177-3AD203B41FA5}">
                      <a16:colId xmlns:a16="http://schemas.microsoft.com/office/drawing/2014/main" val="20001"/>
                    </a:ext>
                  </a:extLst>
                </a:gridCol>
              </a:tblGrid>
              <a:tr h="518064">
                <a:tc>
                  <a:txBody>
                    <a:bodyPr/>
                    <a:lstStyle/>
                    <a:p>
                      <a:pPr algn="ctr">
                        <a:lnSpc>
                          <a:spcPct val="150000"/>
                        </a:lnSpc>
                        <a:spcAft>
                          <a:spcPts val="600"/>
                        </a:spcAft>
                      </a:pPr>
                      <a:r>
                        <a:rPr lang="zh-CN" sz="1200" b="1" kern="100" dirty="0"/>
                        <a:t>用户类型</a:t>
                      </a:r>
                      <a:endParaRPr lang="zh-CN" sz="1200" b="1" kern="100" dirty="0">
                        <a:latin typeface="Calibri"/>
                        <a:ea typeface="宋体"/>
                        <a:cs typeface="Times New Roman"/>
                      </a:endParaRPr>
                    </a:p>
                  </a:txBody>
                  <a:tcPr marL="68580" marR="68580" marT="0" marB="0" anchor="ctr"/>
                </a:tc>
                <a:tc>
                  <a:txBody>
                    <a:bodyPr/>
                    <a:lstStyle/>
                    <a:p>
                      <a:pPr algn="ctr">
                        <a:lnSpc>
                          <a:spcPct val="150000"/>
                        </a:lnSpc>
                        <a:spcAft>
                          <a:spcPts val="600"/>
                        </a:spcAft>
                      </a:pPr>
                      <a:r>
                        <a:rPr lang="zh-CN" sz="1200" b="1" kern="100"/>
                        <a:t>职责</a:t>
                      </a:r>
                      <a:endParaRPr lang="zh-CN" sz="1200" b="1" kern="100">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777096">
                <a:tc>
                  <a:txBody>
                    <a:bodyPr/>
                    <a:lstStyle/>
                    <a:p>
                      <a:pPr algn="ctr">
                        <a:lnSpc>
                          <a:spcPct val="150000"/>
                        </a:lnSpc>
                        <a:spcAft>
                          <a:spcPts val="600"/>
                        </a:spcAft>
                      </a:pPr>
                      <a:r>
                        <a:rPr lang="zh-CN" sz="1400" b="1" kern="100" dirty="0"/>
                        <a:t>国家卫生健康行政部门用户</a:t>
                      </a:r>
                      <a:endParaRPr lang="zh-CN" sz="1800" b="1" kern="100" dirty="0">
                        <a:latin typeface="Calibri"/>
                        <a:ea typeface="宋体"/>
                        <a:cs typeface="Times New Roman"/>
                      </a:endParaRPr>
                    </a:p>
                  </a:txBody>
                  <a:tcPr marL="68580" marR="68580" marT="0" marB="0" anchor="ctr"/>
                </a:tc>
                <a:tc>
                  <a:txBody>
                    <a:bodyPr/>
                    <a:lstStyle/>
                    <a:p>
                      <a:pPr marL="0" indent="0" algn="l">
                        <a:lnSpc>
                          <a:spcPct val="150000"/>
                        </a:lnSpc>
                        <a:spcAft>
                          <a:spcPts val="0"/>
                        </a:spcAft>
                      </a:pPr>
                      <a:r>
                        <a:rPr lang="zh-CN" sz="1400" b="1" kern="100" dirty="0"/>
                        <a:t>负责活动总体设计、统筹协调，对地方活动开展情况进行指导，并组建专家指导组，定期或不定期对活动实施情况及效果进行现场指导，适时组织开展培训；</a:t>
                      </a:r>
                      <a:endParaRPr lang="zh-CN" sz="1800" b="1" kern="100" dirty="0"/>
                    </a:p>
                    <a:p>
                      <a:pPr marL="0" indent="0" algn="l">
                        <a:lnSpc>
                          <a:spcPct val="150000"/>
                        </a:lnSpc>
                        <a:spcAft>
                          <a:spcPts val="0"/>
                        </a:spcAft>
                      </a:pPr>
                      <a:r>
                        <a:rPr lang="zh-CN" sz="1400" b="1" kern="100" dirty="0"/>
                        <a:t>适时对在活动中表现突出的社区卫生服务中心和乡镇卫生院进行通报表扬。</a:t>
                      </a:r>
                      <a:endParaRPr lang="zh-CN" sz="1800" b="1" kern="100" dirty="0">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1554191">
                <a:tc>
                  <a:txBody>
                    <a:bodyPr/>
                    <a:lstStyle/>
                    <a:p>
                      <a:pPr algn="ctr">
                        <a:lnSpc>
                          <a:spcPct val="150000"/>
                        </a:lnSpc>
                        <a:spcAft>
                          <a:spcPts val="600"/>
                        </a:spcAft>
                      </a:pPr>
                      <a:r>
                        <a:rPr lang="zh-CN" sz="1400" b="1" kern="100" dirty="0"/>
                        <a:t>省级卫生健康行政部门用户</a:t>
                      </a:r>
                      <a:endParaRPr lang="zh-CN" sz="1800" b="1" kern="100" dirty="0">
                        <a:latin typeface="Calibri"/>
                        <a:ea typeface="宋体"/>
                        <a:cs typeface="Times New Roman"/>
                      </a:endParaRPr>
                    </a:p>
                  </a:txBody>
                  <a:tcPr marL="68580" marR="68580" marT="0" marB="0" anchor="ctr"/>
                </a:tc>
                <a:tc>
                  <a:txBody>
                    <a:bodyPr/>
                    <a:lstStyle/>
                    <a:p>
                      <a:pPr marL="0" indent="0" algn="l">
                        <a:lnSpc>
                          <a:spcPct val="150000"/>
                        </a:lnSpc>
                        <a:spcAft>
                          <a:spcPts val="0"/>
                        </a:spcAft>
                      </a:pPr>
                      <a:r>
                        <a:rPr lang="zh-CN" sz="1400" b="1" kern="100" dirty="0"/>
                        <a:t>成立省级活动领导小组，负责活动的领导和组织实施；建立健全工作制度，包括工作流程、回避制度、抽查复核、专家库管理办法等制度；</a:t>
                      </a:r>
                      <a:endParaRPr lang="zh-CN" sz="1800" b="1" kern="100" dirty="0"/>
                    </a:p>
                    <a:p>
                      <a:pPr marL="0" indent="0" algn="l">
                        <a:lnSpc>
                          <a:spcPct val="150000"/>
                        </a:lnSpc>
                        <a:spcAft>
                          <a:spcPts val="0"/>
                        </a:spcAft>
                      </a:pPr>
                      <a:r>
                        <a:rPr lang="zh-CN" sz="1400" b="1" kern="100" dirty="0">
                          <a:solidFill>
                            <a:srgbClr val="FF0000"/>
                          </a:solidFill>
                        </a:rPr>
                        <a:t>对地市级卫生健康行政部门上报的达到推荐标准的机构进行初核，初核合格后，组建省级的专门组织或委托第三方机构进行复核，结合复核机构提交的初步结论进行审核把关和最终确认，上报至国家级卫生健康行政部门备案；</a:t>
                      </a:r>
                      <a:endParaRPr lang="zh-CN" sz="1800" b="1" kern="100" dirty="0">
                        <a:solidFill>
                          <a:srgbClr val="FF0000"/>
                        </a:solidFill>
                      </a:endParaRPr>
                    </a:p>
                    <a:p>
                      <a:pPr marL="0" indent="0" algn="l">
                        <a:lnSpc>
                          <a:spcPct val="150000"/>
                        </a:lnSpc>
                        <a:spcAft>
                          <a:spcPts val="0"/>
                        </a:spcAft>
                      </a:pPr>
                      <a:r>
                        <a:rPr lang="zh-CN" sz="1400" b="1" kern="100" dirty="0">
                          <a:solidFill>
                            <a:srgbClr val="FF0000"/>
                          </a:solidFill>
                        </a:rPr>
                        <a:t>对地市级卫生健康行政部门上报的达到基本标准的机构进行备案。</a:t>
                      </a:r>
                      <a:endParaRPr lang="zh-CN" sz="1800" b="1" kern="100" dirty="0">
                        <a:solidFill>
                          <a:srgbClr val="FF0000"/>
                        </a:solidFill>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1554191">
                <a:tc>
                  <a:txBody>
                    <a:bodyPr/>
                    <a:lstStyle/>
                    <a:p>
                      <a:pPr algn="ctr">
                        <a:lnSpc>
                          <a:spcPct val="150000"/>
                        </a:lnSpc>
                        <a:spcAft>
                          <a:spcPts val="600"/>
                        </a:spcAft>
                      </a:pPr>
                      <a:r>
                        <a:rPr lang="zh-CN" sz="1400" b="1" kern="100" dirty="0"/>
                        <a:t>地市级卫生健康行政部门用户</a:t>
                      </a:r>
                      <a:endParaRPr lang="zh-CN" sz="1800" b="1" kern="100" dirty="0">
                        <a:latin typeface="Calibri"/>
                        <a:ea typeface="宋体"/>
                        <a:cs typeface="Times New Roman"/>
                      </a:endParaRPr>
                    </a:p>
                  </a:txBody>
                  <a:tcPr marL="68580" marR="68580" marT="0" marB="0" anchor="ctr"/>
                </a:tc>
                <a:tc>
                  <a:txBody>
                    <a:bodyPr/>
                    <a:lstStyle/>
                    <a:p>
                      <a:pPr marL="0" indent="0" algn="l">
                        <a:lnSpc>
                          <a:spcPct val="150000"/>
                        </a:lnSpc>
                        <a:spcAft>
                          <a:spcPts val="0"/>
                        </a:spcAft>
                      </a:pPr>
                      <a:r>
                        <a:rPr lang="zh-CN" sz="1400" b="1" kern="100" dirty="0"/>
                        <a:t>成立地市级活动领导小组，负责活动的领导和组织实施；</a:t>
                      </a:r>
                      <a:endParaRPr lang="zh-CN" sz="1800" b="1" kern="100" dirty="0"/>
                    </a:p>
                    <a:p>
                      <a:pPr marL="0" indent="0" algn="l">
                        <a:lnSpc>
                          <a:spcPct val="150000"/>
                        </a:lnSpc>
                        <a:spcAft>
                          <a:spcPts val="0"/>
                        </a:spcAft>
                      </a:pPr>
                      <a:r>
                        <a:rPr lang="zh-CN" sz="1400" b="1" kern="100" dirty="0">
                          <a:solidFill>
                            <a:srgbClr val="FF0000"/>
                          </a:solidFill>
                        </a:rPr>
                        <a:t>对区县级卫生健康行政部门上报的达到推荐标准的机构进行审核把关，并上报至省级卫生健康行政部门；</a:t>
                      </a:r>
                      <a:endParaRPr lang="zh-CN" sz="1800" b="1" kern="100" dirty="0">
                        <a:solidFill>
                          <a:srgbClr val="FF0000"/>
                        </a:solidFill>
                      </a:endParaRPr>
                    </a:p>
                    <a:p>
                      <a:pPr marL="0" indent="0" algn="l">
                        <a:lnSpc>
                          <a:spcPct val="150000"/>
                        </a:lnSpc>
                        <a:spcAft>
                          <a:spcPts val="0"/>
                        </a:spcAft>
                      </a:pPr>
                      <a:r>
                        <a:rPr lang="zh-CN" sz="1400" b="1" kern="100" dirty="0">
                          <a:solidFill>
                            <a:srgbClr val="FF0000"/>
                          </a:solidFill>
                        </a:rPr>
                        <a:t>对区县级卫生健康行政部门上报的达到基本标准的机构进行初核，初核合格后，组建地市级的专门组织或委托第三方机构进行复核，结合复核机构提交的初步结论进行审核把关和最终确认，上报至省级卫生健康行政部门备案。</a:t>
                      </a:r>
                      <a:endParaRPr lang="zh-CN" sz="1800" b="1" kern="100" dirty="0">
                        <a:solidFill>
                          <a:srgbClr val="FF0000"/>
                        </a:solidFill>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r h="1218869">
                <a:tc>
                  <a:txBody>
                    <a:bodyPr/>
                    <a:lstStyle/>
                    <a:p>
                      <a:pPr algn="ctr">
                        <a:lnSpc>
                          <a:spcPct val="150000"/>
                        </a:lnSpc>
                        <a:spcAft>
                          <a:spcPts val="600"/>
                        </a:spcAft>
                      </a:pPr>
                      <a:r>
                        <a:rPr lang="zh-CN" sz="1400" b="1" kern="100" dirty="0"/>
                        <a:t>区县级卫生健康行政部门用户</a:t>
                      </a:r>
                      <a:endParaRPr lang="zh-CN" sz="1800" b="1" kern="100" dirty="0">
                        <a:latin typeface="Calibri"/>
                        <a:ea typeface="宋体"/>
                        <a:cs typeface="Times New Roman"/>
                      </a:endParaRPr>
                    </a:p>
                  </a:txBody>
                  <a:tcPr marL="68580" marR="68580" marT="0" marB="0" anchor="ctr"/>
                </a:tc>
                <a:tc>
                  <a:txBody>
                    <a:bodyPr/>
                    <a:lstStyle/>
                    <a:p>
                      <a:pPr marL="0" indent="0" algn="l">
                        <a:lnSpc>
                          <a:spcPct val="150000"/>
                        </a:lnSpc>
                        <a:spcAft>
                          <a:spcPts val="0"/>
                        </a:spcAft>
                      </a:pPr>
                      <a:r>
                        <a:rPr lang="zh-CN" sz="1400" b="1" kern="100" dirty="0"/>
                        <a:t>成立区县级活动领导小组，负责活动动员和协调，并协助省级和地市级卫生健康行政部门开展复核或抽查工作；</a:t>
                      </a:r>
                      <a:endParaRPr lang="zh-CN" sz="1800" b="1" kern="100" dirty="0"/>
                    </a:p>
                    <a:p>
                      <a:pPr marL="0" indent="0" algn="l">
                        <a:lnSpc>
                          <a:spcPct val="150000"/>
                        </a:lnSpc>
                        <a:spcAft>
                          <a:spcPts val="0"/>
                        </a:spcAft>
                      </a:pPr>
                      <a:r>
                        <a:rPr lang="zh-CN" sz="1400" b="1" kern="100" dirty="0"/>
                        <a:t>组织辖区内的社区卫生服务中心和乡镇卫生院制订具体的实施方案，并督促实施方案的落实；</a:t>
                      </a:r>
                      <a:endParaRPr lang="zh-CN" sz="1800" b="1" kern="100" dirty="0"/>
                    </a:p>
                    <a:p>
                      <a:pPr marL="0" indent="0" algn="l">
                        <a:lnSpc>
                          <a:spcPct val="150000"/>
                        </a:lnSpc>
                        <a:spcAft>
                          <a:spcPts val="0"/>
                        </a:spcAft>
                      </a:pPr>
                      <a:r>
                        <a:rPr lang="zh-CN" sz="1400" b="1" kern="100" dirty="0">
                          <a:solidFill>
                            <a:srgbClr val="FF0000"/>
                          </a:solidFill>
                        </a:rPr>
                        <a:t>对机构提交的初步结果进行审核把关；将达到基本标准和推荐标准的机构上报至地市级卫生健康行政部门。</a:t>
                      </a:r>
                      <a:endParaRPr lang="zh-CN" sz="1800" b="1" kern="100" dirty="0">
                        <a:solidFill>
                          <a:srgbClr val="FF0000"/>
                        </a:solidFill>
                        <a:latin typeface="Calibri"/>
                        <a:ea typeface="宋体"/>
                        <a:cs typeface="Times New Roman"/>
                      </a:endParaRP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系统用户分析</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基层医疗机构、复核机构和专家</a:t>
            </a:r>
          </a:p>
        </p:txBody>
      </p:sp>
      <p:graphicFrame>
        <p:nvGraphicFramePr>
          <p:cNvPr id="10" name="表格 9"/>
          <p:cNvGraphicFramePr>
            <a:graphicFrameLocks noGrp="1"/>
          </p:cNvGraphicFramePr>
          <p:nvPr>
            <p:extLst>
              <p:ext uri="{D42A27DB-BD31-4B8C-83A1-F6EECF244321}">
                <p14:modId xmlns:p14="http://schemas.microsoft.com/office/powerpoint/2010/main" val="1509322678"/>
              </p:ext>
            </p:extLst>
          </p:nvPr>
        </p:nvGraphicFramePr>
        <p:xfrm>
          <a:off x="327171" y="1348839"/>
          <a:ext cx="11199302" cy="4070448"/>
        </p:xfrm>
        <a:graphic>
          <a:graphicData uri="http://schemas.openxmlformats.org/drawingml/2006/table">
            <a:tbl>
              <a:tblPr firstRow="1" bandRow="1">
                <a:tableStyleId>{93296810-A885-4BE3-A3E7-6D5BEEA58F35}</a:tableStyleId>
              </a:tblPr>
              <a:tblGrid>
                <a:gridCol w="1490526">
                  <a:extLst>
                    <a:ext uri="{9D8B030D-6E8A-4147-A177-3AD203B41FA5}">
                      <a16:colId xmlns:a16="http://schemas.microsoft.com/office/drawing/2014/main" val="20000"/>
                    </a:ext>
                  </a:extLst>
                </a:gridCol>
                <a:gridCol w="9708776">
                  <a:extLst>
                    <a:ext uri="{9D8B030D-6E8A-4147-A177-3AD203B41FA5}">
                      <a16:colId xmlns:a16="http://schemas.microsoft.com/office/drawing/2014/main" val="20001"/>
                    </a:ext>
                  </a:extLst>
                </a:gridCol>
              </a:tblGrid>
              <a:tr h="626223">
                <a:tc>
                  <a:txBody>
                    <a:bodyPr/>
                    <a:lstStyle/>
                    <a:p>
                      <a:pPr indent="0" algn="ctr">
                        <a:lnSpc>
                          <a:spcPct val="150000"/>
                        </a:lnSpc>
                        <a:spcAft>
                          <a:spcPts val="600"/>
                        </a:spcAft>
                      </a:pPr>
                      <a:r>
                        <a:rPr lang="zh-CN" sz="2000" kern="100" dirty="0"/>
                        <a:t>用户类型</a:t>
                      </a:r>
                      <a:endParaRPr lang="zh-CN" sz="2000" kern="100" dirty="0">
                        <a:latin typeface="Calibri"/>
                        <a:ea typeface="宋体"/>
                        <a:cs typeface="Times New Roman"/>
                      </a:endParaRPr>
                    </a:p>
                  </a:txBody>
                  <a:tcPr marL="68580" marR="68580" marT="0" marB="0" anchor="ctr"/>
                </a:tc>
                <a:tc>
                  <a:txBody>
                    <a:bodyPr/>
                    <a:lstStyle/>
                    <a:p>
                      <a:pPr indent="0" algn="ctr">
                        <a:lnSpc>
                          <a:spcPct val="150000"/>
                        </a:lnSpc>
                        <a:spcAft>
                          <a:spcPts val="600"/>
                        </a:spcAft>
                      </a:pPr>
                      <a:r>
                        <a:rPr lang="zh-CN" sz="2000" kern="100" dirty="0"/>
                        <a:t>职责</a:t>
                      </a:r>
                      <a:endParaRPr lang="zh-CN" sz="2000" kern="100" dirty="0">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1344663">
                <a:tc>
                  <a:txBody>
                    <a:bodyPr/>
                    <a:lstStyle/>
                    <a:p>
                      <a:pPr indent="0" algn="ctr">
                        <a:lnSpc>
                          <a:spcPct val="150000"/>
                        </a:lnSpc>
                        <a:spcAft>
                          <a:spcPts val="600"/>
                        </a:spcAft>
                      </a:pPr>
                      <a:r>
                        <a:rPr lang="zh-CN" sz="1600" b="1" kern="100" dirty="0"/>
                        <a:t>基层医疗卫生</a:t>
                      </a:r>
                      <a:endParaRPr lang="zh-CN" sz="2000" b="1" kern="100" dirty="0"/>
                    </a:p>
                    <a:p>
                      <a:pPr indent="0" algn="ctr">
                        <a:lnSpc>
                          <a:spcPct val="150000"/>
                        </a:lnSpc>
                        <a:spcAft>
                          <a:spcPts val="600"/>
                        </a:spcAft>
                      </a:pPr>
                      <a:r>
                        <a:rPr lang="zh-CN" sz="1600" b="1" kern="100" dirty="0"/>
                        <a:t>机构用户</a:t>
                      </a:r>
                      <a:endParaRPr lang="zh-CN" sz="2000" b="1" kern="100" dirty="0">
                        <a:latin typeface="Calibri"/>
                        <a:ea typeface="宋体"/>
                        <a:cs typeface="Times New Roman"/>
                      </a:endParaRPr>
                    </a:p>
                  </a:txBody>
                  <a:tcPr marL="68580" marR="68580" marT="0" marB="0" anchor="ctr"/>
                </a:tc>
                <a:tc>
                  <a:txBody>
                    <a:bodyPr/>
                    <a:lstStyle/>
                    <a:p>
                      <a:pPr indent="0" algn="l">
                        <a:lnSpc>
                          <a:spcPct val="150000"/>
                        </a:lnSpc>
                        <a:spcAft>
                          <a:spcPts val="600"/>
                        </a:spcAft>
                      </a:pPr>
                      <a:r>
                        <a:rPr lang="zh-CN" sz="1600" b="1" kern="100" dirty="0"/>
                        <a:t>对照《社区卫生服务中心服务能力标准（</a:t>
                      </a:r>
                      <a:r>
                        <a:rPr lang="en-US" sz="1600" b="1" kern="100" dirty="0"/>
                        <a:t>2018</a:t>
                      </a:r>
                      <a:r>
                        <a:rPr lang="zh-CN" sz="1600" b="1" kern="100" dirty="0"/>
                        <a:t>年版）》或《乡镇卫生院服务能力标准（</a:t>
                      </a:r>
                      <a:r>
                        <a:rPr lang="en-US" sz="1600" b="1" kern="100" dirty="0"/>
                        <a:t>2018</a:t>
                      </a:r>
                      <a:r>
                        <a:rPr lang="zh-CN" sz="1600" b="1" kern="100" dirty="0"/>
                        <a:t>年版）》，开展</a:t>
                      </a:r>
                      <a:r>
                        <a:rPr lang="zh-CN" sz="1600" b="1" kern="100" dirty="0">
                          <a:solidFill>
                            <a:srgbClr val="FF0000"/>
                          </a:solidFill>
                        </a:rPr>
                        <a:t>不少于</a:t>
                      </a:r>
                      <a:r>
                        <a:rPr lang="en-US" sz="1600" b="1" kern="100" dirty="0">
                          <a:solidFill>
                            <a:srgbClr val="FF0000"/>
                          </a:solidFill>
                        </a:rPr>
                        <a:t>6</a:t>
                      </a:r>
                      <a:r>
                        <a:rPr lang="zh-CN" sz="1600" b="1" kern="100" dirty="0">
                          <a:solidFill>
                            <a:srgbClr val="FF0000"/>
                          </a:solidFill>
                        </a:rPr>
                        <a:t>个月的自评自查</a:t>
                      </a:r>
                      <a:r>
                        <a:rPr lang="zh-CN" sz="1600" b="1" kern="100" dirty="0"/>
                        <a:t>，在查找问题的基础上，针对薄弱环节进行专项整改提升；</a:t>
                      </a:r>
                      <a:endParaRPr lang="zh-CN" sz="2000" b="1" kern="100" dirty="0"/>
                    </a:p>
                    <a:p>
                      <a:pPr indent="0" algn="l">
                        <a:lnSpc>
                          <a:spcPct val="150000"/>
                        </a:lnSpc>
                        <a:spcAft>
                          <a:spcPts val="600"/>
                        </a:spcAft>
                      </a:pPr>
                      <a:r>
                        <a:rPr lang="zh-CN" sz="1600" b="1" kern="100" dirty="0">
                          <a:solidFill>
                            <a:srgbClr val="FF0000"/>
                          </a:solidFill>
                        </a:rPr>
                        <a:t>达到基本标准或推荐标准的机构按程序提交自评结果，向区县级卫生健康行政部门申请审核。</a:t>
                      </a:r>
                      <a:endParaRPr lang="zh-CN" sz="2000" b="1" kern="100" dirty="0">
                        <a:solidFill>
                          <a:srgbClr val="FF0000"/>
                        </a:solidFill>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1473339">
                <a:tc>
                  <a:txBody>
                    <a:bodyPr/>
                    <a:lstStyle/>
                    <a:p>
                      <a:pPr indent="0" algn="ctr">
                        <a:lnSpc>
                          <a:spcPct val="150000"/>
                        </a:lnSpc>
                        <a:spcAft>
                          <a:spcPts val="600"/>
                        </a:spcAft>
                      </a:pPr>
                      <a:r>
                        <a:rPr lang="zh-CN" sz="1600" b="1" kern="100" dirty="0"/>
                        <a:t>第三方复核机构用户</a:t>
                      </a:r>
                      <a:endParaRPr lang="zh-CN" sz="2000" b="1" kern="100" dirty="0">
                        <a:latin typeface="Calibri"/>
                        <a:ea typeface="宋体"/>
                        <a:cs typeface="Times New Roman"/>
                      </a:endParaRPr>
                    </a:p>
                  </a:txBody>
                  <a:tcPr marL="68580" marR="68580" marT="0" marB="0" anchor="ctr"/>
                </a:tc>
                <a:tc>
                  <a:txBody>
                    <a:bodyPr/>
                    <a:lstStyle/>
                    <a:p>
                      <a:pPr indent="0" algn="l">
                        <a:lnSpc>
                          <a:spcPct val="150000"/>
                        </a:lnSpc>
                        <a:spcAft>
                          <a:spcPts val="600"/>
                        </a:spcAft>
                      </a:pPr>
                      <a:r>
                        <a:rPr lang="zh-CN" sz="1600" b="1" kern="100" dirty="0"/>
                        <a:t>根据专家库管理办法，组建相应的专家库；</a:t>
                      </a:r>
                      <a:endParaRPr lang="zh-CN" sz="2000" b="1" kern="100" dirty="0"/>
                    </a:p>
                    <a:p>
                      <a:pPr indent="0" algn="l">
                        <a:lnSpc>
                          <a:spcPct val="150000"/>
                        </a:lnSpc>
                        <a:spcAft>
                          <a:spcPts val="600"/>
                        </a:spcAft>
                      </a:pPr>
                      <a:r>
                        <a:rPr lang="zh-CN" sz="1600" b="1" kern="100" dirty="0"/>
                        <a:t>按照有关规定和程序从专家库中抽取专家，组建工作小组，分配评审任务；</a:t>
                      </a:r>
                      <a:endParaRPr lang="zh-CN" sz="2000" b="1" kern="100" dirty="0"/>
                    </a:p>
                    <a:p>
                      <a:pPr indent="0" algn="l">
                        <a:lnSpc>
                          <a:spcPct val="150000"/>
                        </a:lnSpc>
                        <a:spcAft>
                          <a:spcPts val="600"/>
                        </a:spcAft>
                      </a:pPr>
                      <a:r>
                        <a:rPr lang="zh-CN" sz="1600" b="1" kern="100" dirty="0"/>
                        <a:t>完成复核报告，做出初步结论，提交给省级或地市级卫生健康行政部门。</a:t>
                      </a:r>
                      <a:endParaRPr lang="zh-CN" sz="2000" b="1" kern="100" dirty="0">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r h="626223">
                <a:tc>
                  <a:txBody>
                    <a:bodyPr/>
                    <a:lstStyle/>
                    <a:p>
                      <a:pPr indent="0" algn="ctr">
                        <a:lnSpc>
                          <a:spcPct val="150000"/>
                        </a:lnSpc>
                        <a:spcAft>
                          <a:spcPts val="600"/>
                        </a:spcAft>
                      </a:pPr>
                      <a:r>
                        <a:rPr lang="zh-CN" sz="1600" b="1" kern="100" dirty="0"/>
                        <a:t>专家用户</a:t>
                      </a:r>
                      <a:endParaRPr lang="zh-CN" sz="2000" b="1" kern="100" dirty="0">
                        <a:latin typeface="Calibri"/>
                        <a:ea typeface="宋体"/>
                        <a:cs typeface="Times New Roman"/>
                      </a:endParaRPr>
                    </a:p>
                  </a:txBody>
                  <a:tcPr marL="68580" marR="68580" marT="0" marB="0" anchor="ctr"/>
                </a:tc>
                <a:tc>
                  <a:txBody>
                    <a:bodyPr/>
                    <a:lstStyle/>
                    <a:p>
                      <a:pPr indent="0" algn="l">
                        <a:lnSpc>
                          <a:spcPct val="150000"/>
                        </a:lnSpc>
                        <a:spcAft>
                          <a:spcPts val="600"/>
                        </a:spcAft>
                      </a:pPr>
                      <a:r>
                        <a:rPr lang="zh-CN" sz="1600" b="1" kern="100" dirty="0"/>
                        <a:t>进行现场核查及打分，给出评审意见，及时提交给复核机构。</a:t>
                      </a:r>
                      <a:endParaRPr lang="zh-CN" sz="2000" b="1" kern="100" dirty="0">
                        <a:latin typeface="Calibri"/>
                        <a:ea typeface="宋体"/>
                        <a:cs typeface="Times New Roman"/>
                      </a:endParaRP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活动流程</a:t>
            </a:r>
          </a:p>
        </p:txBody>
      </p:sp>
      <p:graphicFrame>
        <p:nvGraphicFramePr>
          <p:cNvPr id="9" name="图示 8"/>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2867" y="-77135"/>
            <a:ext cx="4868335" cy="587023"/>
            <a:chOff x="768069" y="-327908"/>
            <a:chExt cx="1901006" cy="886950"/>
          </a:xfrm>
        </p:grpSpPr>
        <p:sp>
          <p:nvSpPr>
            <p:cNvPr id="3" name="圆角矩形 2"/>
            <p:cNvSpPr/>
            <p:nvPr/>
          </p:nvSpPr>
          <p:spPr>
            <a:xfrm>
              <a:off x="768069" y="-193914"/>
              <a:ext cx="1901006" cy="613571"/>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a:p>
          </p:txBody>
        </p:sp>
        <p:sp>
          <p:nvSpPr>
            <p:cNvPr id="4" name="圆角矩形 4"/>
            <p:cNvSpPr/>
            <p:nvPr/>
          </p:nvSpPr>
          <p:spPr>
            <a:xfrm>
              <a:off x="798215" y="-327908"/>
              <a:ext cx="1834192" cy="8869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国家下发指标体系</a:t>
              </a:r>
            </a:p>
          </p:txBody>
        </p:sp>
      </p:grpSp>
      <p:grpSp>
        <p:nvGrpSpPr>
          <p:cNvPr id="5" name="组合 4"/>
          <p:cNvGrpSpPr/>
          <p:nvPr/>
        </p:nvGrpSpPr>
        <p:grpSpPr>
          <a:xfrm>
            <a:off x="3530791" y="572119"/>
            <a:ext cx="4860411" cy="392501"/>
            <a:chOff x="749562" y="1426154"/>
            <a:chExt cx="1901006" cy="1140603"/>
          </a:xfrm>
          <a:solidFill>
            <a:schemeClr val="bg1">
              <a:lumMod val="75000"/>
            </a:schemeClr>
          </a:solidFill>
        </p:grpSpPr>
        <p:sp>
          <p:nvSpPr>
            <p:cNvPr id="6" name="圆角矩形 5"/>
            <p:cNvSpPr/>
            <p:nvPr/>
          </p:nvSpPr>
          <p:spPr>
            <a:xfrm>
              <a:off x="749562" y="1426154"/>
              <a:ext cx="1901006" cy="1140603"/>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zh-CN" altLang="en-US" b="1">
                <a:solidFill>
                  <a:schemeClr val="tx1"/>
                </a:solidFill>
                <a:latin typeface="宋体" panose="02010600030101010101" pitchFamily="2" charset="-122"/>
                <a:ea typeface="宋体" panose="02010600030101010101" pitchFamily="2" charset="-122"/>
              </a:endParaRPr>
            </a:p>
          </p:txBody>
        </p:sp>
        <p:sp>
          <p:nvSpPr>
            <p:cNvPr id="7" name="圆角矩形 4"/>
            <p:cNvSpPr/>
            <p:nvPr/>
          </p:nvSpPr>
          <p:spPr>
            <a:xfrm>
              <a:off x="782969" y="1459561"/>
              <a:ext cx="1834192" cy="1073789"/>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省级卫生行政部门下发指标体系</a:t>
              </a:r>
            </a:p>
          </p:txBody>
        </p:sp>
      </p:grpSp>
      <p:grpSp>
        <p:nvGrpSpPr>
          <p:cNvPr id="8" name="组合 7"/>
          <p:cNvGrpSpPr/>
          <p:nvPr/>
        </p:nvGrpSpPr>
        <p:grpSpPr>
          <a:xfrm>
            <a:off x="3530791" y="1137693"/>
            <a:ext cx="4860411" cy="361709"/>
            <a:chOff x="746900" y="2843432"/>
            <a:chExt cx="1901006" cy="874496"/>
          </a:xfrm>
          <a:solidFill>
            <a:schemeClr val="bg1">
              <a:lumMod val="75000"/>
            </a:schemeClr>
          </a:solidFill>
        </p:grpSpPr>
        <p:sp>
          <p:nvSpPr>
            <p:cNvPr id="9" name="圆角矩形 8"/>
            <p:cNvSpPr/>
            <p:nvPr/>
          </p:nvSpPr>
          <p:spPr>
            <a:xfrm>
              <a:off x="746900" y="2843432"/>
              <a:ext cx="1901006" cy="874496"/>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zh-CN" altLang="en-US"/>
            </a:p>
          </p:txBody>
        </p:sp>
        <p:sp>
          <p:nvSpPr>
            <p:cNvPr id="10" name="圆角矩形 4"/>
            <p:cNvSpPr/>
            <p:nvPr/>
          </p:nvSpPr>
          <p:spPr>
            <a:xfrm>
              <a:off x="803449" y="3016462"/>
              <a:ext cx="1834192" cy="675628"/>
            </a:xfrm>
            <a:prstGeom prst="rect">
              <a:avLst/>
            </a:prstGeom>
            <a:solidFill>
              <a:schemeClr val="bg1">
                <a:lumMod val="85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基层医疗机构自评并上报</a:t>
              </a:r>
            </a:p>
          </p:txBody>
        </p:sp>
      </p:grpSp>
      <p:grpSp>
        <p:nvGrpSpPr>
          <p:cNvPr id="11" name="组合 10"/>
          <p:cNvGrpSpPr/>
          <p:nvPr/>
        </p:nvGrpSpPr>
        <p:grpSpPr>
          <a:xfrm>
            <a:off x="3522868" y="1659383"/>
            <a:ext cx="4868333" cy="381232"/>
            <a:chOff x="771287" y="4173651"/>
            <a:chExt cx="1901006" cy="762463"/>
          </a:xfrm>
          <a:solidFill>
            <a:schemeClr val="bg1">
              <a:lumMod val="75000"/>
            </a:schemeClr>
          </a:solidFill>
        </p:grpSpPr>
        <p:sp>
          <p:nvSpPr>
            <p:cNvPr id="12" name="圆角矩形 11"/>
            <p:cNvSpPr/>
            <p:nvPr/>
          </p:nvSpPr>
          <p:spPr>
            <a:xfrm>
              <a:off x="771287" y="4173651"/>
              <a:ext cx="1901006" cy="694269"/>
            </a:xfrm>
            <a:prstGeom prst="roundRect">
              <a:avLst>
                <a:gd name="adj" fmla="val 10000"/>
              </a:avLst>
            </a:prstGeom>
            <a:solidFill>
              <a:schemeClr val="bg1">
                <a:lumMod val="8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zh-CN" altLang="en-US"/>
            </a:p>
          </p:txBody>
        </p:sp>
        <p:sp>
          <p:nvSpPr>
            <p:cNvPr id="13" name="圆角矩形 4"/>
            <p:cNvSpPr/>
            <p:nvPr/>
          </p:nvSpPr>
          <p:spPr>
            <a:xfrm>
              <a:off x="794758" y="4190585"/>
              <a:ext cx="1834192" cy="74552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区县卫生行政部门审核并上报</a:t>
              </a:r>
            </a:p>
          </p:txBody>
        </p:sp>
      </p:grpSp>
      <p:sp>
        <p:nvSpPr>
          <p:cNvPr id="31" name="右箭头 30"/>
          <p:cNvSpPr/>
          <p:nvPr/>
        </p:nvSpPr>
        <p:spPr>
          <a:xfrm rot="5400000">
            <a:off x="3574159" y="2478103"/>
            <a:ext cx="1105352"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32" name="右箭头 31"/>
          <p:cNvSpPr/>
          <p:nvPr/>
        </p:nvSpPr>
        <p:spPr>
          <a:xfrm rot="5400000">
            <a:off x="7606982" y="2120936"/>
            <a:ext cx="425263" cy="298389"/>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grpSp>
        <p:nvGrpSpPr>
          <p:cNvPr id="14" name="组合 32"/>
          <p:cNvGrpSpPr/>
          <p:nvPr/>
        </p:nvGrpSpPr>
        <p:grpSpPr>
          <a:xfrm>
            <a:off x="6085015" y="2492160"/>
            <a:ext cx="4120631" cy="474656"/>
            <a:chOff x="3421901" y="4235313"/>
            <a:chExt cx="1901006" cy="1140603"/>
          </a:xfrm>
          <a:solidFill>
            <a:schemeClr val="accent4">
              <a:lumMod val="20000"/>
              <a:lumOff val="80000"/>
            </a:schemeClr>
          </a:solidFill>
        </p:grpSpPr>
        <p:sp>
          <p:nvSpPr>
            <p:cNvPr id="34" name="圆角矩形 33"/>
            <p:cNvSpPr/>
            <p:nvPr/>
          </p:nvSpPr>
          <p:spPr>
            <a:xfrm>
              <a:off x="3421901" y="4235313"/>
              <a:ext cx="1901006" cy="1140603"/>
            </a:xfrm>
            <a:prstGeom prst="roundRect">
              <a:avLst>
                <a:gd name="adj" fmla="val 10000"/>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zh-CN" altLang="en-US"/>
            </a:p>
          </p:txBody>
        </p:sp>
        <p:sp>
          <p:nvSpPr>
            <p:cNvPr id="35" name="圆角矩形 4"/>
            <p:cNvSpPr/>
            <p:nvPr/>
          </p:nvSpPr>
          <p:spPr>
            <a:xfrm>
              <a:off x="3455308" y="4268720"/>
              <a:ext cx="1834192" cy="1073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市级审核并上报</a:t>
              </a:r>
            </a:p>
          </p:txBody>
        </p:sp>
      </p:grpSp>
      <p:grpSp>
        <p:nvGrpSpPr>
          <p:cNvPr id="15" name="组合 38"/>
          <p:cNvGrpSpPr/>
          <p:nvPr/>
        </p:nvGrpSpPr>
        <p:grpSpPr>
          <a:xfrm>
            <a:off x="6075792" y="3169570"/>
            <a:ext cx="4120631" cy="484122"/>
            <a:chOff x="6022326" y="4046212"/>
            <a:chExt cx="1901006" cy="1140603"/>
          </a:xfrm>
          <a:solidFill>
            <a:schemeClr val="accent4">
              <a:lumMod val="20000"/>
              <a:lumOff val="80000"/>
            </a:schemeClr>
          </a:solidFill>
        </p:grpSpPr>
        <p:sp>
          <p:nvSpPr>
            <p:cNvPr id="40" name="圆角矩形 39"/>
            <p:cNvSpPr/>
            <p:nvPr/>
          </p:nvSpPr>
          <p:spPr>
            <a:xfrm>
              <a:off x="6022326" y="4046212"/>
              <a:ext cx="1901006" cy="1140603"/>
            </a:xfrm>
            <a:prstGeom prst="roundRect">
              <a:avLst>
                <a:gd name="adj" fmla="val 10000"/>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zh-CN" altLang="en-US" b="1">
                <a:solidFill>
                  <a:schemeClr val="tx1"/>
                </a:solidFill>
                <a:latin typeface="宋体" panose="02010600030101010101" pitchFamily="2" charset="-122"/>
                <a:ea typeface="宋体" panose="02010600030101010101" pitchFamily="2" charset="-122"/>
              </a:endParaRPr>
            </a:p>
          </p:txBody>
        </p:sp>
        <p:sp>
          <p:nvSpPr>
            <p:cNvPr id="41" name="圆角矩形 4"/>
            <p:cNvSpPr/>
            <p:nvPr/>
          </p:nvSpPr>
          <p:spPr>
            <a:xfrm>
              <a:off x="6055733" y="4079619"/>
              <a:ext cx="1834192" cy="99909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省级初步审核并委托第三方复核机构</a:t>
              </a:r>
            </a:p>
          </p:txBody>
        </p:sp>
      </p:grpSp>
      <p:grpSp>
        <p:nvGrpSpPr>
          <p:cNvPr id="16" name="组合 41"/>
          <p:cNvGrpSpPr/>
          <p:nvPr/>
        </p:nvGrpSpPr>
        <p:grpSpPr>
          <a:xfrm>
            <a:off x="6105225" y="3850741"/>
            <a:ext cx="4100423" cy="553369"/>
            <a:chOff x="8240078" y="4033893"/>
            <a:chExt cx="1901006" cy="1140603"/>
          </a:xfrm>
          <a:solidFill>
            <a:schemeClr val="accent4">
              <a:lumMod val="20000"/>
              <a:lumOff val="80000"/>
            </a:schemeClr>
          </a:solidFill>
        </p:grpSpPr>
        <p:sp>
          <p:nvSpPr>
            <p:cNvPr id="43" name="圆角矩形 42"/>
            <p:cNvSpPr/>
            <p:nvPr/>
          </p:nvSpPr>
          <p:spPr>
            <a:xfrm>
              <a:off x="8240078" y="4033893"/>
              <a:ext cx="1901006" cy="1140603"/>
            </a:xfrm>
            <a:prstGeom prst="roundRect">
              <a:avLst>
                <a:gd name="adj" fmla="val 10000"/>
              </a:avLst>
            </a:prstGeom>
            <a:grp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44" name="圆角矩形 4"/>
            <p:cNvSpPr/>
            <p:nvPr/>
          </p:nvSpPr>
          <p:spPr>
            <a:xfrm>
              <a:off x="8273485" y="4067301"/>
              <a:ext cx="1834192" cy="104076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复核机构组建专家组并分配复核任务</a:t>
              </a:r>
            </a:p>
          </p:txBody>
        </p:sp>
      </p:grpSp>
      <p:grpSp>
        <p:nvGrpSpPr>
          <p:cNvPr id="17" name="组合 47"/>
          <p:cNvGrpSpPr/>
          <p:nvPr/>
        </p:nvGrpSpPr>
        <p:grpSpPr>
          <a:xfrm>
            <a:off x="6106765" y="4658200"/>
            <a:ext cx="4098881" cy="535550"/>
            <a:chOff x="4679874" y="-125054"/>
            <a:chExt cx="1901006" cy="1077720"/>
          </a:xfrm>
          <a:solidFill>
            <a:schemeClr val="accent4">
              <a:lumMod val="20000"/>
              <a:lumOff val="80000"/>
            </a:schemeClr>
          </a:solidFill>
        </p:grpSpPr>
        <p:sp>
          <p:nvSpPr>
            <p:cNvPr id="49" name="圆角矩形 48"/>
            <p:cNvSpPr/>
            <p:nvPr/>
          </p:nvSpPr>
          <p:spPr>
            <a:xfrm>
              <a:off x="4679874" y="-125054"/>
              <a:ext cx="1901006" cy="1057366"/>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zh-CN" altLang="en-US" b="1">
                <a:solidFill>
                  <a:schemeClr val="tx1"/>
                </a:solidFill>
                <a:latin typeface="宋体" panose="02010600030101010101" pitchFamily="2" charset="-122"/>
                <a:ea typeface="宋体" panose="02010600030101010101" pitchFamily="2" charset="-122"/>
              </a:endParaRPr>
            </a:p>
          </p:txBody>
        </p:sp>
        <p:sp>
          <p:nvSpPr>
            <p:cNvPr id="50" name="圆角矩形 4"/>
            <p:cNvSpPr/>
            <p:nvPr/>
          </p:nvSpPr>
          <p:spPr>
            <a:xfrm>
              <a:off x="4695506" y="-121122"/>
              <a:ext cx="1869027" cy="107378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专家组复核并向复核机构反馈复核结果</a:t>
              </a:r>
            </a:p>
          </p:txBody>
        </p:sp>
      </p:grpSp>
      <p:sp>
        <p:nvSpPr>
          <p:cNvPr id="53" name="圆角矩形 4"/>
          <p:cNvSpPr/>
          <p:nvPr/>
        </p:nvSpPr>
        <p:spPr>
          <a:xfrm>
            <a:off x="6105225" y="5408059"/>
            <a:ext cx="4115643" cy="568777"/>
          </a:xfrm>
          <a:prstGeom prst="rect">
            <a:avLst/>
          </a:prstGeom>
          <a:solidFill>
            <a:schemeClr val="accent4">
              <a:lumMod val="20000"/>
              <a:lumOff val="80000"/>
            </a:schemeClr>
          </a:solid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复核机构确认复核结果并反馈给省级卫生行政部门</a:t>
            </a:r>
          </a:p>
        </p:txBody>
      </p:sp>
      <p:grpSp>
        <p:nvGrpSpPr>
          <p:cNvPr id="18" name="组合 56"/>
          <p:cNvGrpSpPr/>
          <p:nvPr/>
        </p:nvGrpSpPr>
        <p:grpSpPr>
          <a:xfrm>
            <a:off x="6088801" y="6192290"/>
            <a:ext cx="4094608" cy="463922"/>
            <a:chOff x="8651741" y="1375351"/>
            <a:chExt cx="1889001" cy="989420"/>
          </a:xfrm>
          <a:solidFill>
            <a:schemeClr val="accent4">
              <a:lumMod val="20000"/>
              <a:lumOff val="80000"/>
            </a:schemeClr>
          </a:solidFill>
        </p:grpSpPr>
        <p:sp>
          <p:nvSpPr>
            <p:cNvPr id="58" name="圆角矩形 57"/>
            <p:cNvSpPr/>
            <p:nvPr/>
          </p:nvSpPr>
          <p:spPr>
            <a:xfrm>
              <a:off x="8651741" y="1375351"/>
              <a:ext cx="1889001" cy="989420"/>
            </a:xfrm>
            <a:prstGeom prst="roundRect">
              <a:avLst>
                <a:gd name="adj" fmla="val 10000"/>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zh-CN" altLang="en-US"/>
            </a:p>
          </p:txBody>
        </p:sp>
        <p:sp>
          <p:nvSpPr>
            <p:cNvPr id="59" name="圆角矩形 4"/>
            <p:cNvSpPr/>
            <p:nvPr/>
          </p:nvSpPr>
          <p:spPr>
            <a:xfrm>
              <a:off x="8683565" y="1376161"/>
              <a:ext cx="1834192" cy="89298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省级卫生行政部门确认无误上报国家备案</a:t>
              </a:r>
            </a:p>
          </p:txBody>
        </p:sp>
      </p:grpSp>
      <p:sp>
        <p:nvSpPr>
          <p:cNvPr id="60" name="TextBox 59"/>
          <p:cNvSpPr txBox="1"/>
          <p:nvPr/>
        </p:nvSpPr>
        <p:spPr>
          <a:xfrm>
            <a:off x="8001013" y="1928803"/>
            <a:ext cx="2218267" cy="369332"/>
          </a:xfrm>
          <a:prstGeom prst="rect">
            <a:avLst/>
          </a:prstGeom>
          <a:noFill/>
        </p:spPr>
        <p:txBody>
          <a:bodyPr wrap="square" rtlCol="0">
            <a:spAutoFit/>
          </a:bodyPr>
          <a:lstStyle/>
          <a:p>
            <a:r>
              <a:rPr lang="zh-CN" altLang="en-US" b="1" dirty="0">
                <a:solidFill>
                  <a:srgbClr val="C00000"/>
                </a:solidFill>
                <a:latin typeface="隶书" panose="02010509060101010101" pitchFamily="49" charset="-122"/>
                <a:ea typeface="隶书" panose="02010509060101010101" pitchFamily="49" charset="-122"/>
              </a:rPr>
              <a:t>自评达到推荐标准</a:t>
            </a:r>
          </a:p>
        </p:txBody>
      </p:sp>
      <p:sp>
        <p:nvSpPr>
          <p:cNvPr id="61" name="TextBox 60"/>
          <p:cNvSpPr txBox="1"/>
          <p:nvPr/>
        </p:nvSpPr>
        <p:spPr>
          <a:xfrm>
            <a:off x="2011156" y="2403714"/>
            <a:ext cx="2218267" cy="369332"/>
          </a:xfrm>
          <a:prstGeom prst="rect">
            <a:avLst/>
          </a:prstGeom>
          <a:noFill/>
        </p:spPr>
        <p:txBody>
          <a:bodyPr wrap="square" rtlCol="0">
            <a:spAutoFit/>
          </a:bodyPr>
          <a:lstStyle/>
          <a:p>
            <a:r>
              <a:rPr lang="zh-CN" altLang="en-US" b="1" dirty="0">
                <a:solidFill>
                  <a:srgbClr val="C00000"/>
                </a:solidFill>
                <a:latin typeface="隶书" panose="02010509060101010101" pitchFamily="49" charset="-122"/>
                <a:ea typeface="隶书" panose="02010509060101010101" pitchFamily="49" charset="-122"/>
              </a:rPr>
              <a:t>自评达到基本标准</a:t>
            </a:r>
          </a:p>
        </p:txBody>
      </p:sp>
      <p:grpSp>
        <p:nvGrpSpPr>
          <p:cNvPr id="19" name="组合 61"/>
          <p:cNvGrpSpPr/>
          <p:nvPr/>
        </p:nvGrpSpPr>
        <p:grpSpPr>
          <a:xfrm>
            <a:off x="1275899" y="3185960"/>
            <a:ext cx="4236031" cy="468701"/>
            <a:chOff x="3421901" y="4235313"/>
            <a:chExt cx="1901006" cy="1140603"/>
          </a:xfrm>
          <a:solidFill>
            <a:schemeClr val="accent1">
              <a:lumMod val="20000"/>
              <a:lumOff val="80000"/>
            </a:schemeClr>
          </a:solidFill>
        </p:grpSpPr>
        <p:sp>
          <p:nvSpPr>
            <p:cNvPr id="63" name="圆角矩形 62"/>
            <p:cNvSpPr/>
            <p:nvPr/>
          </p:nvSpPr>
          <p:spPr>
            <a:xfrm>
              <a:off x="3421901" y="4235313"/>
              <a:ext cx="1901006" cy="1140603"/>
            </a:xfrm>
            <a:prstGeom prst="roundRect">
              <a:avLst>
                <a:gd name="adj" fmla="val 10000"/>
              </a:avLst>
            </a:prstGeom>
            <a:grpFill/>
            <a:ln>
              <a:no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zh-CN" altLang="en-US"/>
            </a:p>
          </p:txBody>
        </p:sp>
        <p:sp>
          <p:nvSpPr>
            <p:cNvPr id="64" name="圆角矩形 4"/>
            <p:cNvSpPr/>
            <p:nvPr/>
          </p:nvSpPr>
          <p:spPr>
            <a:xfrm>
              <a:off x="3455308" y="4268720"/>
              <a:ext cx="1834192" cy="1073789"/>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市级</a:t>
              </a:r>
              <a:r>
                <a:rPr lang="zh-CN" altLang="en-US" sz="1600" b="1" dirty="0">
                  <a:solidFill>
                    <a:schemeClr val="tx1"/>
                  </a:solidFill>
                  <a:latin typeface="宋体" panose="02010600030101010101" pitchFamily="2" charset="-122"/>
                  <a:ea typeface="宋体" panose="02010600030101010101" pitchFamily="2" charset="-122"/>
                </a:rPr>
                <a:t>初步</a:t>
              </a:r>
              <a:r>
                <a:rPr lang="zh-CN" altLang="en-US" sz="1600" b="1" kern="1200" dirty="0">
                  <a:solidFill>
                    <a:schemeClr val="tx1"/>
                  </a:solidFill>
                  <a:latin typeface="宋体" panose="02010600030101010101" pitchFamily="2" charset="-122"/>
                  <a:ea typeface="宋体" panose="02010600030101010101" pitchFamily="2" charset="-122"/>
                </a:rPr>
                <a:t>审核并</a:t>
              </a:r>
              <a:r>
                <a:rPr lang="zh-CN" altLang="en-US" sz="1600" b="1" dirty="0">
                  <a:solidFill>
                    <a:schemeClr val="tx1"/>
                  </a:solidFill>
                  <a:latin typeface="宋体" panose="02010600030101010101" pitchFamily="2" charset="-122"/>
                  <a:ea typeface="宋体" panose="02010600030101010101" pitchFamily="2" charset="-122"/>
                </a:rPr>
                <a:t>委托第三方复核机构</a:t>
              </a:r>
              <a:endParaRPr lang="zh-CN" altLang="en-US" sz="1600" b="1" kern="1200" dirty="0">
                <a:solidFill>
                  <a:schemeClr val="tx1"/>
                </a:solidFill>
                <a:latin typeface="宋体" panose="02010600030101010101" pitchFamily="2" charset="-122"/>
                <a:ea typeface="宋体" panose="02010600030101010101" pitchFamily="2" charset="-122"/>
              </a:endParaRPr>
            </a:p>
          </p:txBody>
        </p:sp>
      </p:grpSp>
      <p:grpSp>
        <p:nvGrpSpPr>
          <p:cNvPr id="20" name="组合 64"/>
          <p:cNvGrpSpPr/>
          <p:nvPr/>
        </p:nvGrpSpPr>
        <p:grpSpPr>
          <a:xfrm>
            <a:off x="1286845" y="3854024"/>
            <a:ext cx="4215441" cy="533478"/>
            <a:chOff x="8240078" y="4033893"/>
            <a:chExt cx="1901006" cy="1140603"/>
          </a:xfrm>
          <a:solidFill>
            <a:schemeClr val="accent1">
              <a:lumMod val="20000"/>
              <a:lumOff val="80000"/>
            </a:schemeClr>
          </a:solidFill>
        </p:grpSpPr>
        <p:sp>
          <p:nvSpPr>
            <p:cNvPr id="66" name="圆角矩形 65"/>
            <p:cNvSpPr/>
            <p:nvPr/>
          </p:nvSpPr>
          <p:spPr>
            <a:xfrm>
              <a:off x="8240078" y="4033893"/>
              <a:ext cx="1901006" cy="1140603"/>
            </a:xfrm>
            <a:prstGeom prst="roundRect">
              <a:avLst>
                <a:gd name="adj" fmla="val 10000"/>
              </a:avLst>
            </a:prstGeom>
            <a:grp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zh-CN" altLang="en-US"/>
            </a:p>
          </p:txBody>
        </p:sp>
        <p:sp>
          <p:nvSpPr>
            <p:cNvPr id="67" name="圆角矩形 4"/>
            <p:cNvSpPr/>
            <p:nvPr/>
          </p:nvSpPr>
          <p:spPr>
            <a:xfrm>
              <a:off x="8273485" y="4067300"/>
              <a:ext cx="1834192" cy="1073789"/>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复核机构组建专家组并分配复核任务</a:t>
              </a:r>
            </a:p>
          </p:txBody>
        </p:sp>
      </p:grpSp>
      <p:grpSp>
        <p:nvGrpSpPr>
          <p:cNvPr id="21" name="组合 67"/>
          <p:cNvGrpSpPr/>
          <p:nvPr/>
        </p:nvGrpSpPr>
        <p:grpSpPr>
          <a:xfrm>
            <a:off x="1286845" y="4634026"/>
            <a:ext cx="4215441" cy="553369"/>
            <a:chOff x="4675596" y="399"/>
            <a:chExt cx="1901006" cy="1140603"/>
          </a:xfrm>
          <a:solidFill>
            <a:schemeClr val="accent1">
              <a:lumMod val="20000"/>
              <a:lumOff val="80000"/>
            </a:schemeClr>
          </a:solidFill>
        </p:grpSpPr>
        <p:sp>
          <p:nvSpPr>
            <p:cNvPr id="69" name="圆角矩形 68"/>
            <p:cNvSpPr/>
            <p:nvPr/>
          </p:nvSpPr>
          <p:spPr>
            <a:xfrm>
              <a:off x="4675596" y="399"/>
              <a:ext cx="1901006" cy="1140603"/>
            </a:xfrm>
            <a:prstGeom prst="roundRect">
              <a:avLst>
                <a:gd name="adj" fmla="val 10000"/>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endParaRPr lang="zh-CN" altLang="en-US"/>
            </a:p>
          </p:txBody>
        </p:sp>
        <p:sp>
          <p:nvSpPr>
            <p:cNvPr id="70" name="圆角矩形 4"/>
            <p:cNvSpPr/>
            <p:nvPr/>
          </p:nvSpPr>
          <p:spPr>
            <a:xfrm>
              <a:off x="4709003" y="33806"/>
              <a:ext cx="1834192" cy="1073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专家组复核并向复核机构反馈复核结果</a:t>
              </a:r>
            </a:p>
          </p:txBody>
        </p:sp>
      </p:grpSp>
      <p:grpSp>
        <p:nvGrpSpPr>
          <p:cNvPr id="22" name="组合 70"/>
          <p:cNvGrpSpPr/>
          <p:nvPr/>
        </p:nvGrpSpPr>
        <p:grpSpPr>
          <a:xfrm>
            <a:off x="1286194" y="5415809"/>
            <a:ext cx="4215441" cy="573483"/>
            <a:chOff x="7188931" y="33806"/>
            <a:chExt cx="2056648" cy="1140895"/>
          </a:xfrm>
        </p:grpSpPr>
        <p:sp>
          <p:nvSpPr>
            <p:cNvPr id="72" name="圆角矩形 71"/>
            <p:cNvSpPr/>
            <p:nvPr/>
          </p:nvSpPr>
          <p:spPr>
            <a:xfrm>
              <a:off x="7188931" y="34098"/>
              <a:ext cx="2056648" cy="1140603"/>
            </a:xfrm>
            <a:prstGeom prst="roundRect">
              <a:avLst>
                <a:gd name="adj" fmla="val 10000"/>
              </a:avLst>
            </a:prstGeom>
            <a:solidFill>
              <a:schemeClr val="accent1">
                <a:lumMod val="20000"/>
                <a:lumOff val="80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zh-CN" altLang="en-US" b="1">
                <a:solidFill>
                  <a:schemeClr val="tx1"/>
                </a:solidFill>
                <a:latin typeface="宋体" panose="02010600030101010101" pitchFamily="2" charset="-122"/>
                <a:ea typeface="宋体" panose="02010600030101010101" pitchFamily="2" charset="-122"/>
              </a:endParaRPr>
            </a:p>
          </p:txBody>
        </p:sp>
        <p:sp>
          <p:nvSpPr>
            <p:cNvPr id="73" name="圆角矩形 4"/>
            <p:cNvSpPr/>
            <p:nvPr/>
          </p:nvSpPr>
          <p:spPr>
            <a:xfrm>
              <a:off x="7237341" y="33806"/>
              <a:ext cx="1887171" cy="1073788"/>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复核机构确认复核结果并反馈给市级卫生行政部门</a:t>
              </a:r>
            </a:p>
          </p:txBody>
        </p:sp>
      </p:grpSp>
      <p:grpSp>
        <p:nvGrpSpPr>
          <p:cNvPr id="23" name="组合 73"/>
          <p:cNvGrpSpPr/>
          <p:nvPr/>
        </p:nvGrpSpPr>
        <p:grpSpPr>
          <a:xfrm>
            <a:off x="1275899" y="6187513"/>
            <a:ext cx="4236031" cy="468701"/>
            <a:chOff x="8651741" y="1375351"/>
            <a:chExt cx="1901006" cy="1140603"/>
          </a:xfrm>
          <a:solidFill>
            <a:schemeClr val="accent1">
              <a:lumMod val="20000"/>
              <a:lumOff val="80000"/>
            </a:schemeClr>
          </a:solidFill>
        </p:grpSpPr>
        <p:sp>
          <p:nvSpPr>
            <p:cNvPr id="75" name="圆角矩形 74"/>
            <p:cNvSpPr/>
            <p:nvPr/>
          </p:nvSpPr>
          <p:spPr>
            <a:xfrm>
              <a:off x="8651741" y="1375351"/>
              <a:ext cx="1901006" cy="1140603"/>
            </a:xfrm>
            <a:prstGeom prst="roundRect">
              <a:avLst>
                <a:gd name="adj" fmla="val 10000"/>
              </a:avLst>
            </a:prstGeom>
            <a:grp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zh-CN" altLang="en-US" b="1">
                <a:solidFill>
                  <a:schemeClr val="tx1"/>
                </a:solidFill>
                <a:latin typeface="宋体" panose="02010600030101010101" pitchFamily="2" charset="-122"/>
                <a:ea typeface="宋体" panose="02010600030101010101" pitchFamily="2" charset="-122"/>
              </a:endParaRPr>
            </a:p>
          </p:txBody>
        </p:sp>
        <p:sp>
          <p:nvSpPr>
            <p:cNvPr id="76" name="圆角矩形 4"/>
            <p:cNvSpPr/>
            <p:nvPr/>
          </p:nvSpPr>
          <p:spPr>
            <a:xfrm>
              <a:off x="8694269" y="1523985"/>
              <a:ext cx="1834192" cy="87674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b="1" kern="1200" dirty="0">
                  <a:solidFill>
                    <a:schemeClr val="tx1"/>
                  </a:solidFill>
                  <a:latin typeface="宋体" panose="02010600030101010101" pitchFamily="2" charset="-122"/>
                  <a:ea typeface="宋体" panose="02010600030101010101" pitchFamily="2" charset="-122"/>
                </a:rPr>
                <a:t>市级卫生行政部门确认无误上报省级备案</a:t>
              </a:r>
            </a:p>
          </p:txBody>
        </p:sp>
      </p:grpSp>
      <p:sp>
        <p:nvSpPr>
          <p:cNvPr id="54" name="右箭头 30">
            <a:extLst>
              <a:ext uri="{FF2B5EF4-FFF2-40B4-BE49-F238E27FC236}">
                <a16:creationId xmlns:a16="http://schemas.microsoft.com/office/drawing/2014/main" id="{05D6639A-CD43-4F8B-A1AE-A48B22F28D99}"/>
              </a:ext>
            </a:extLst>
          </p:cNvPr>
          <p:cNvSpPr/>
          <p:nvPr/>
        </p:nvSpPr>
        <p:spPr>
          <a:xfrm rot="5400000">
            <a:off x="5758124" y="1456130"/>
            <a:ext cx="174112"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55" name="右箭头 30">
            <a:extLst>
              <a:ext uri="{FF2B5EF4-FFF2-40B4-BE49-F238E27FC236}">
                <a16:creationId xmlns:a16="http://schemas.microsoft.com/office/drawing/2014/main" id="{A59B8DEA-40C6-4079-A422-C86D45B53071}"/>
              </a:ext>
            </a:extLst>
          </p:cNvPr>
          <p:cNvSpPr/>
          <p:nvPr/>
        </p:nvSpPr>
        <p:spPr>
          <a:xfrm rot="5400000">
            <a:off x="4030467" y="3630859"/>
            <a:ext cx="231919"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56" name="右箭头 30">
            <a:extLst>
              <a:ext uri="{FF2B5EF4-FFF2-40B4-BE49-F238E27FC236}">
                <a16:creationId xmlns:a16="http://schemas.microsoft.com/office/drawing/2014/main" id="{7CDD6459-F1B1-4614-A714-6F31E0D1E4D9}"/>
              </a:ext>
            </a:extLst>
          </p:cNvPr>
          <p:cNvSpPr/>
          <p:nvPr/>
        </p:nvSpPr>
        <p:spPr>
          <a:xfrm rot="5400000">
            <a:off x="4030467" y="4370424"/>
            <a:ext cx="231919"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77" name="右箭头 30">
            <a:extLst>
              <a:ext uri="{FF2B5EF4-FFF2-40B4-BE49-F238E27FC236}">
                <a16:creationId xmlns:a16="http://schemas.microsoft.com/office/drawing/2014/main" id="{C4AE2B65-DC4F-4C3E-B7BE-3DDB6BF6249C}"/>
              </a:ext>
            </a:extLst>
          </p:cNvPr>
          <p:cNvSpPr/>
          <p:nvPr/>
        </p:nvSpPr>
        <p:spPr>
          <a:xfrm rot="5400000">
            <a:off x="4030466" y="5172142"/>
            <a:ext cx="231919"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78" name="右箭头 30">
            <a:extLst>
              <a:ext uri="{FF2B5EF4-FFF2-40B4-BE49-F238E27FC236}">
                <a16:creationId xmlns:a16="http://schemas.microsoft.com/office/drawing/2014/main" id="{9DE7DAC2-F4FB-4791-9B16-4C245B27F7B6}"/>
              </a:ext>
            </a:extLst>
          </p:cNvPr>
          <p:cNvSpPr/>
          <p:nvPr/>
        </p:nvSpPr>
        <p:spPr>
          <a:xfrm rot="5400000">
            <a:off x="4040093" y="5941438"/>
            <a:ext cx="212664"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79" name="右箭头 30">
            <a:extLst>
              <a:ext uri="{FF2B5EF4-FFF2-40B4-BE49-F238E27FC236}">
                <a16:creationId xmlns:a16="http://schemas.microsoft.com/office/drawing/2014/main" id="{F8351508-869E-4A93-A798-6A58E8135859}"/>
              </a:ext>
            </a:extLst>
          </p:cNvPr>
          <p:cNvSpPr/>
          <p:nvPr/>
        </p:nvSpPr>
        <p:spPr>
          <a:xfrm rot="5400000">
            <a:off x="7718641" y="2936618"/>
            <a:ext cx="204244" cy="283440"/>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0" name="右箭头 30">
            <a:extLst>
              <a:ext uri="{FF2B5EF4-FFF2-40B4-BE49-F238E27FC236}">
                <a16:creationId xmlns:a16="http://schemas.microsoft.com/office/drawing/2014/main" id="{D5D34F59-4BBD-42F0-B727-FC86B7A9D611}"/>
              </a:ext>
            </a:extLst>
          </p:cNvPr>
          <p:cNvSpPr/>
          <p:nvPr/>
        </p:nvSpPr>
        <p:spPr>
          <a:xfrm rot="5400000">
            <a:off x="7730690" y="3637270"/>
            <a:ext cx="219103"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1" name="右箭头 30">
            <a:extLst>
              <a:ext uri="{FF2B5EF4-FFF2-40B4-BE49-F238E27FC236}">
                <a16:creationId xmlns:a16="http://schemas.microsoft.com/office/drawing/2014/main" id="{A978E1EF-F48B-432D-B840-D55262BFF896}"/>
              </a:ext>
            </a:extLst>
          </p:cNvPr>
          <p:cNvSpPr/>
          <p:nvPr/>
        </p:nvSpPr>
        <p:spPr>
          <a:xfrm rot="5400000">
            <a:off x="7742498" y="4401408"/>
            <a:ext cx="231919"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2" name="右箭头 30">
            <a:extLst>
              <a:ext uri="{FF2B5EF4-FFF2-40B4-BE49-F238E27FC236}">
                <a16:creationId xmlns:a16="http://schemas.microsoft.com/office/drawing/2014/main" id="{45DAE9CA-1499-4D9D-BB9A-0F91207DA59B}"/>
              </a:ext>
            </a:extLst>
          </p:cNvPr>
          <p:cNvSpPr/>
          <p:nvPr/>
        </p:nvSpPr>
        <p:spPr>
          <a:xfrm rot="5400000">
            <a:off x="7751301" y="5162113"/>
            <a:ext cx="214308"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3" name="右箭头 30">
            <a:extLst>
              <a:ext uri="{FF2B5EF4-FFF2-40B4-BE49-F238E27FC236}">
                <a16:creationId xmlns:a16="http://schemas.microsoft.com/office/drawing/2014/main" id="{1CDB7362-65F4-4200-9015-CA8C7AD23CE8}"/>
              </a:ext>
            </a:extLst>
          </p:cNvPr>
          <p:cNvSpPr/>
          <p:nvPr/>
        </p:nvSpPr>
        <p:spPr>
          <a:xfrm rot="5400000">
            <a:off x="7754368" y="5965675"/>
            <a:ext cx="230353"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4" name="右箭头 30">
            <a:extLst>
              <a:ext uri="{FF2B5EF4-FFF2-40B4-BE49-F238E27FC236}">
                <a16:creationId xmlns:a16="http://schemas.microsoft.com/office/drawing/2014/main" id="{C5E8BD90-C2FA-4866-AA29-0485A2379FD9}"/>
              </a:ext>
            </a:extLst>
          </p:cNvPr>
          <p:cNvSpPr/>
          <p:nvPr/>
        </p:nvSpPr>
        <p:spPr>
          <a:xfrm rot="5400000">
            <a:off x="5766143" y="913204"/>
            <a:ext cx="174112"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85" name="右箭头 30">
            <a:extLst>
              <a:ext uri="{FF2B5EF4-FFF2-40B4-BE49-F238E27FC236}">
                <a16:creationId xmlns:a16="http://schemas.microsoft.com/office/drawing/2014/main" id="{26B4A0DD-3445-42FB-89B0-194F5F5CDB79}"/>
              </a:ext>
            </a:extLst>
          </p:cNvPr>
          <p:cNvSpPr/>
          <p:nvPr/>
        </p:nvSpPr>
        <p:spPr>
          <a:xfrm rot="5400000">
            <a:off x="5766143" y="364031"/>
            <a:ext cx="174112" cy="277588"/>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62" name="五角星 61"/>
          <p:cNvSpPr/>
          <p:nvPr/>
        </p:nvSpPr>
        <p:spPr>
          <a:xfrm>
            <a:off x="7443386" y="512748"/>
            <a:ext cx="623843" cy="45292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954107"/>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活动流程</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dirty="0">
                <a:latin typeface="微软雅黑" panose="020B0503020204020204" pitchFamily="34" charset="-122"/>
                <a:ea typeface="微软雅黑" panose="020B0503020204020204" pitchFamily="34" charset="-122"/>
              </a:rPr>
              <a:t>基本标准</a:t>
            </a:r>
          </a:p>
          <a:p>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文本框 2"/>
          <p:cNvSpPr txBox="1"/>
          <p:nvPr/>
        </p:nvSpPr>
        <p:spPr>
          <a:xfrm>
            <a:off x="762000" y="3226940"/>
            <a:ext cx="2031325"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zh-CN" altLang="en-US" dirty="0">
                <a:latin typeface="微软雅黑" panose="020B0503020204020204" pitchFamily="34" charset="-122"/>
                <a:ea typeface="微软雅黑" panose="020B0503020204020204" pitchFamily="34" charset="-122"/>
              </a:rPr>
              <a:t>社区卫生服务中心</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和乡镇卫生院</a:t>
            </a:r>
          </a:p>
        </p:txBody>
      </p:sp>
      <p:sp>
        <p:nvSpPr>
          <p:cNvPr id="9" name="文本框 8"/>
          <p:cNvSpPr txBox="1"/>
          <p:nvPr/>
        </p:nvSpPr>
        <p:spPr>
          <a:xfrm>
            <a:off x="5431114" y="3238450"/>
            <a:ext cx="2031325"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区县级卫生健康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4" name="右箭头 3"/>
          <p:cNvSpPr/>
          <p:nvPr/>
        </p:nvSpPr>
        <p:spPr>
          <a:xfrm>
            <a:off x="2793326" y="3409384"/>
            <a:ext cx="2637788" cy="2930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907387" y="3110343"/>
            <a:ext cx="2572256"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自评，达到基本标准的上报</a:t>
            </a:r>
          </a:p>
        </p:txBody>
      </p:sp>
      <p:sp>
        <p:nvSpPr>
          <p:cNvPr id="11" name="文本框 10"/>
          <p:cNvSpPr txBox="1"/>
          <p:nvPr/>
        </p:nvSpPr>
        <p:spPr>
          <a:xfrm>
            <a:off x="9310289" y="3211744"/>
            <a:ext cx="2031325"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地市级卫生健康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12" name="右箭头 11"/>
          <p:cNvSpPr/>
          <p:nvPr/>
        </p:nvSpPr>
        <p:spPr>
          <a:xfrm>
            <a:off x="7462439" y="3389599"/>
            <a:ext cx="1847850" cy="2930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638037" y="3081822"/>
            <a:ext cx="1441420"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初核通过后上报</a:t>
            </a:r>
          </a:p>
        </p:txBody>
      </p:sp>
      <p:sp>
        <p:nvSpPr>
          <p:cNvPr id="14" name="文本框 13"/>
          <p:cNvSpPr txBox="1"/>
          <p:nvPr/>
        </p:nvSpPr>
        <p:spPr>
          <a:xfrm>
            <a:off x="9310289" y="4863545"/>
            <a:ext cx="203132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省级卫生健康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15" name="文本框 14"/>
          <p:cNvSpPr txBox="1"/>
          <p:nvPr/>
        </p:nvSpPr>
        <p:spPr>
          <a:xfrm>
            <a:off x="9310288" y="1586811"/>
            <a:ext cx="2031325"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zh-CN" altLang="en-US" dirty="0">
                <a:latin typeface="微软雅黑" panose="020B0503020204020204" pitchFamily="34" charset="-122"/>
                <a:ea typeface="微软雅黑" panose="020B0503020204020204" pitchFamily="34" charset="-122"/>
              </a:rPr>
              <a:t>指定的专门组织或</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第三方机构复核</a:t>
            </a:r>
          </a:p>
        </p:txBody>
      </p:sp>
      <p:sp>
        <p:nvSpPr>
          <p:cNvPr id="16" name="下箭头 15"/>
          <p:cNvSpPr/>
          <p:nvPr/>
        </p:nvSpPr>
        <p:spPr>
          <a:xfrm>
            <a:off x="10164025" y="2241184"/>
            <a:ext cx="161925" cy="9857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rot="10800000">
            <a:off x="10556782" y="2244930"/>
            <a:ext cx="209550" cy="9668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703746" y="2466726"/>
            <a:ext cx="8922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委托</a:t>
            </a:r>
          </a:p>
        </p:txBody>
      </p:sp>
      <p:sp>
        <p:nvSpPr>
          <p:cNvPr id="19" name="文本框 18"/>
          <p:cNvSpPr txBox="1"/>
          <p:nvPr/>
        </p:nvSpPr>
        <p:spPr>
          <a:xfrm>
            <a:off x="9209508" y="2339677"/>
            <a:ext cx="1167594"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完成报告，做出初步结论，反馈</a:t>
            </a:r>
          </a:p>
        </p:txBody>
      </p:sp>
      <p:sp>
        <p:nvSpPr>
          <p:cNvPr id="21" name="下箭头 20"/>
          <p:cNvSpPr/>
          <p:nvPr/>
        </p:nvSpPr>
        <p:spPr>
          <a:xfrm>
            <a:off x="10296140" y="3867932"/>
            <a:ext cx="161925" cy="9857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454393" y="3951215"/>
            <a:ext cx="1022607"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复核通过，</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上报备案</a:t>
            </a:r>
          </a:p>
        </p:txBody>
      </p:sp>
      <p:cxnSp>
        <p:nvCxnSpPr>
          <p:cNvPr id="28" name="直接箭头连接符 27"/>
          <p:cNvCxnSpPr>
            <a:stCxn id="15" idx="1"/>
            <a:endCxn id="3" idx="0"/>
          </p:cNvCxnSpPr>
          <p:nvPr/>
        </p:nvCxnSpPr>
        <p:spPr>
          <a:xfrm flipH="1">
            <a:off x="1777663" y="1909977"/>
            <a:ext cx="7532625" cy="1316963"/>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sp>
        <p:nvSpPr>
          <p:cNvPr id="29" name="文本框 28"/>
          <p:cNvSpPr txBox="1"/>
          <p:nvPr/>
        </p:nvSpPr>
        <p:spPr>
          <a:xfrm>
            <a:off x="5479643" y="2102709"/>
            <a:ext cx="1107996" cy="369332"/>
          </a:xfrm>
          <a:prstGeom prst="rect">
            <a:avLst/>
          </a:prstGeom>
          <a:noFill/>
        </p:spPr>
        <p:txBody>
          <a:bodyPr wrap="none" rtlCol="0">
            <a:spAutoFit/>
          </a:bodyPr>
          <a:lstStyle/>
          <a:p>
            <a:r>
              <a:rPr lang="zh-CN" altLang="en-US" dirty="0"/>
              <a:t>现场审核</a:t>
            </a:r>
          </a:p>
        </p:txBody>
      </p:sp>
      <p:cxnSp>
        <p:nvCxnSpPr>
          <p:cNvPr id="25" name="直接箭头连接符 24"/>
          <p:cNvCxnSpPr/>
          <p:nvPr/>
        </p:nvCxnSpPr>
        <p:spPr>
          <a:xfrm rot="10800000">
            <a:off x="7441036" y="3699545"/>
            <a:ext cx="1837189" cy="167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文本框 12"/>
          <p:cNvSpPr txBox="1"/>
          <p:nvPr/>
        </p:nvSpPr>
        <p:spPr>
          <a:xfrm>
            <a:off x="7773659" y="3737562"/>
            <a:ext cx="1082348"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不合格退回</a:t>
            </a:r>
          </a:p>
        </p:txBody>
      </p:sp>
      <p:cxnSp>
        <p:nvCxnSpPr>
          <p:cNvPr id="27" name="直接箭头连接符 26"/>
          <p:cNvCxnSpPr/>
          <p:nvPr/>
        </p:nvCxnSpPr>
        <p:spPr>
          <a:xfrm rot="10800000">
            <a:off x="2794935" y="3700944"/>
            <a:ext cx="2582408" cy="237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文本框 12"/>
          <p:cNvSpPr txBox="1"/>
          <p:nvPr/>
        </p:nvSpPr>
        <p:spPr>
          <a:xfrm>
            <a:off x="3404393" y="3755738"/>
            <a:ext cx="1082348"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不合格退回</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6775" y="1960115"/>
            <a:ext cx="2031325"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zh-CN" altLang="en-US" dirty="0">
                <a:latin typeface="微软雅黑" panose="020B0503020204020204" pitchFamily="34" charset="-122"/>
                <a:ea typeface="微软雅黑" panose="020B0503020204020204" pitchFamily="34" charset="-122"/>
              </a:rPr>
              <a:t>社区卫生服务中心</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和乡镇卫生院</a:t>
            </a:r>
          </a:p>
        </p:txBody>
      </p:sp>
      <p:sp>
        <p:nvSpPr>
          <p:cNvPr id="3" name="文本框 2"/>
          <p:cNvSpPr txBox="1"/>
          <p:nvPr/>
        </p:nvSpPr>
        <p:spPr>
          <a:xfrm>
            <a:off x="5535889" y="1971625"/>
            <a:ext cx="2031325"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区县级卫生健康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4" name="右箭头 3"/>
          <p:cNvSpPr/>
          <p:nvPr/>
        </p:nvSpPr>
        <p:spPr>
          <a:xfrm>
            <a:off x="2898101" y="2142559"/>
            <a:ext cx="2637788" cy="2930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12162" y="1843518"/>
            <a:ext cx="2572256"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自评，达到推荐标准的上报</a:t>
            </a:r>
          </a:p>
        </p:txBody>
      </p:sp>
      <p:sp>
        <p:nvSpPr>
          <p:cNvPr id="6" name="文本框 5"/>
          <p:cNvSpPr txBox="1"/>
          <p:nvPr/>
        </p:nvSpPr>
        <p:spPr>
          <a:xfrm>
            <a:off x="9415064" y="1944919"/>
            <a:ext cx="2031325"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地市级卫生健康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7" name="右箭头 6"/>
          <p:cNvSpPr/>
          <p:nvPr/>
        </p:nvSpPr>
        <p:spPr>
          <a:xfrm>
            <a:off x="7567214" y="2013718"/>
            <a:ext cx="1847850" cy="29300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742812" y="1814997"/>
            <a:ext cx="1441420"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初核通过后上报</a:t>
            </a:r>
          </a:p>
        </p:txBody>
      </p:sp>
      <p:sp>
        <p:nvSpPr>
          <p:cNvPr id="9" name="文本框 8"/>
          <p:cNvSpPr txBox="1"/>
          <p:nvPr/>
        </p:nvSpPr>
        <p:spPr>
          <a:xfrm>
            <a:off x="9401175" y="3596720"/>
            <a:ext cx="204521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省级卫生健康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10" name="文本框 9"/>
          <p:cNvSpPr txBox="1"/>
          <p:nvPr/>
        </p:nvSpPr>
        <p:spPr>
          <a:xfrm>
            <a:off x="9466214" y="5529030"/>
            <a:ext cx="2031325"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zh-CN" altLang="en-US" dirty="0">
                <a:latin typeface="微软雅黑" panose="020B0503020204020204" pitchFamily="34" charset="-122"/>
                <a:ea typeface="微软雅黑" panose="020B0503020204020204" pitchFamily="34" charset="-122"/>
              </a:rPr>
              <a:t>指定的专门组织或</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第三方机构</a:t>
            </a:r>
          </a:p>
        </p:txBody>
      </p:sp>
      <p:sp>
        <p:nvSpPr>
          <p:cNvPr id="11" name="下箭头 10"/>
          <p:cNvSpPr/>
          <p:nvPr/>
        </p:nvSpPr>
        <p:spPr>
          <a:xfrm>
            <a:off x="10562840" y="4243050"/>
            <a:ext cx="177777" cy="12859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rot="10800000">
            <a:off x="10152733" y="4235539"/>
            <a:ext cx="186430" cy="12767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740617" y="4749427"/>
            <a:ext cx="892260" cy="307777"/>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委托</a:t>
            </a:r>
          </a:p>
        </p:txBody>
      </p:sp>
      <p:sp>
        <p:nvSpPr>
          <p:cNvPr id="14" name="文本框 13"/>
          <p:cNvSpPr txBox="1"/>
          <p:nvPr/>
        </p:nvSpPr>
        <p:spPr>
          <a:xfrm>
            <a:off x="9213513" y="4542980"/>
            <a:ext cx="1167594" cy="738664"/>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完成报告，做出初步结论，反馈</a:t>
            </a:r>
          </a:p>
        </p:txBody>
      </p:sp>
      <p:sp>
        <p:nvSpPr>
          <p:cNvPr id="15" name="下箭头 14"/>
          <p:cNvSpPr/>
          <p:nvPr/>
        </p:nvSpPr>
        <p:spPr>
          <a:xfrm>
            <a:off x="10400915" y="2601107"/>
            <a:ext cx="161925" cy="9857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395246" y="2901805"/>
            <a:ext cx="1167594"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审核把关后上报</a:t>
            </a:r>
          </a:p>
        </p:txBody>
      </p:sp>
      <p:cxnSp>
        <p:nvCxnSpPr>
          <p:cNvPr id="17" name="直接箭头连接符 16"/>
          <p:cNvCxnSpPr>
            <a:stCxn id="10" idx="1"/>
            <a:endCxn id="2" idx="2"/>
          </p:cNvCxnSpPr>
          <p:nvPr/>
        </p:nvCxnSpPr>
        <p:spPr>
          <a:xfrm flipH="1" flipV="1">
            <a:off x="1882438" y="2606446"/>
            <a:ext cx="7583776" cy="3245750"/>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sp>
        <p:nvSpPr>
          <p:cNvPr id="18" name="文本框 17"/>
          <p:cNvSpPr txBox="1"/>
          <p:nvPr/>
        </p:nvSpPr>
        <p:spPr>
          <a:xfrm>
            <a:off x="4830393" y="4329216"/>
            <a:ext cx="1107996" cy="369332"/>
          </a:xfrm>
          <a:prstGeom prst="rect">
            <a:avLst/>
          </a:prstGeom>
          <a:noFill/>
        </p:spPr>
        <p:txBody>
          <a:bodyPr wrap="none" rtlCol="0">
            <a:spAutoFit/>
          </a:bodyPr>
          <a:lstStyle/>
          <a:p>
            <a:r>
              <a:rPr lang="zh-CN" altLang="en-US" dirty="0"/>
              <a:t>现场审核</a:t>
            </a:r>
          </a:p>
        </p:txBody>
      </p:sp>
      <p:grpSp>
        <p:nvGrpSpPr>
          <p:cNvPr id="20" name="组合 19"/>
          <p:cNvGrpSpPr/>
          <p:nvPr/>
        </p:nvGrpSpPr>
        <p:grpSpPr>
          <a:xfrm>
            <a:off x="-1" y="196279"/>
            <a:ext cx="12182476" cy="746695"/>
            <a:chOff x="-1" y="196279"/>
            <a:chExt cx="12182476" cy="746695"/>
          </a:xfrm>
        </p:grpSpPr>
        <p:sp>
          <p:nvSpPr>
            <p:cNvPr id="21" name="矩形 20"/>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22" name="直接连接符 21"/>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352424" y="290123"/>
            <a:ext cx="11153776" cy="954107"/>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活动流程</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dirty="0">
                <a:latin typeface="微软雅黑" panose="020B0503020204020204" pitchFamily="34" charset="-122"/>
                <a:ea typeface="微软雅黑" panose="020B0503020204020204" pitchFamily="34" charset="-122"/>
              </a:rPr>
              <a:t>推荐标准</a:t>
            </a:r>
          </a:p>
          <a:p>
            <a:endParaRPr lang="zh-CN" altLang="en-US" sz="28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文本框 23"/>
          <p:cNvSpPr txBox="1"/>
          <p:nvPr/>
        </p:nvSpPr>
        <p:spPr>
          <a:xfrm>
            <a:off x="5907226" y="3522957"/>
            <a:ext cx="1982796"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zh-CN" altLang="en-US" dirty="0">
                <a:latin typeface="微软雅黑" panose="020B0503020204020204" pitchFamily="34" charset="-122"/>
                <a:ea typeface="微软雅黑" panose="020B0503020204020204" pitchFamily="34" charset="-122"/>
              </a:rPr>
              <a:t>国家卫生健康</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行政部门</a:t>
            </a:r>
          </a:p>
        </p:txBody>
      </p:sp>
      <p:sp>
        <p:nvSpPr>
          <p:cNvPr id="25" name="左箭头 24"/>
          <p:cNvSpPr/>
          <p:nvPr/>
        </p:nvSpPr>
        <p:spPr>
          <a:xfrm>
            <a:off x="7907342" y="3722680"/>
            <a:ext cx="1459193" cy="2468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8094321" y="3257507"/>
            <a:ext cx="1167594"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复核通过，上报备案</a:t>
            </a:r>
          </a:p>
        </p:txBody>
      </p:sp>
      <p:cxnSp>
        <p:nvCxnSpPr>
          <p:cNvPr id="28" name="直接箭头连接符 27"/>
          <p:cNvCxnSpPr/>
          <p:nvPr/>
        </p:nvCxnSpPr>
        <p:spPr>
          <a:xfrm rot="5400000" flipH="1" flipV="1">
            <a:off x="10259736" y="3103927"/>
            <a:ext cx="989901"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文本框 12"/>
          <p:cNvSpPr txBox="1"/>
          <p:nvPr/>
        </p:nvSpPr>
        <p:spPr>
          <a:xfrm>
            <a:off x="10726583" y="2734812"/>
            <a:ext cx="724389"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不合格退回</a:t>
            </a:r>
          </a:p>
        </p:txBody>
      </p:sp>
      <p:cxnSp>
        <p:nvCxnSpPr>
          <p:cNvPr id="31" name="直接箭头连接符 30"/>
          <p:cNvCxnSpPr>
            <a:endCxn id="3" idx="3"/>
          </p:cNvCxnSpPr>
          <p:nvPr/>
        </p:nvCxnSpPr>
        <p:spPr>
          <a:xfrm rot="10800000">
            <a:off x="7567215" y="2294791"/>
            <a:ext cx="1822685" cy="32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文本框 12"/>
          <p:cNvSpPr txBox="1"/>
          <p:nvPr/>
        </p:nvSpPr>
        <p:spPr>
          <a:xfrm>
            <a:off x="7832382" y="2378545"/>
            <a:ext cx="1082348"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不合格退回</a:t>
            </a:r>
          </a:p>
        </p:txBody>
      </p:sp>
      <p:cxnSp>
        <p:nvCxnSpPr>
          <p:cNvPr id="42" name="直接箭头连接符 41"/>
          <p:cNvCxnSpPr/>
          <p:nvPr/>
        </p:nvCxnSpPr>
        <p:spPr>
          <a:xfrm rot="10800000">
            <a:off x="2894202" y="2474752"/>
            <a:ext cx="262575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文本框 12"/>
          <p:cNvSpPr txBox="1"/>
          <p:nvPr/>
        </p:nvSpPr>
        <p:spPr>
          <a:xfrm>
            <a:off x="3386217" y="2495991"/>
            <a:ext cx="1082348"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不合格退回</a:t>
            </a:r>
          </a:p>
        </p:txBody>
      </p:sp>
      <p:sp>
        <p:nvSpPr>
          <p:cNvPr id="32" name="TextBox 31"/>
          <p:cNvSpPr txBox="1"/>
          <p:nvPr/>
        </p:nvSpPr>
        <p:spPr>
          <a:xfrm>
            <a:off x="-1" y="5242173"/>
            <a:ext cx="5075339" cy="369332"/>
          </a:xfrm>
          <a:prstGeom prst="rect">
            <a:avLst/>
          </a:prstGeom>
          <a:noFill/>
        </p:spPr>
        <p:txBody>
          <a:bodyPr wrap="square" rtlCol="0">
            <a:spAutoFit/>
          </a:bodyPr>
          <a:lstStyle/>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91479" y="3008379"/>
            <a:ext cx="2285172" cy="830997"/>
          </a:xfrm>
          <a:prstGeom prst="rect">
            <a:avLst/>
          </a:prstGeom>
          <a:noFill/>
        </p:spPr>
        <p:txBody>
          <a:bodyPr wrap="square" rtlCol="0">
            <a:spAutoFit/>
          </a:bodyPr>
          <a:lstStyle/>
          <a:p>
            <a:r>
              <a:rPr lang="zh-CN" altLang="en-US" sz="4800" b="1" dirty="0">
                <a:solidFill>
                  <a:srgbClr val="0C4067"/>
                </a:solidFill>
                <a:latin typeface="微软雅黑" panose="020B0503020204020204" pitchFamily="34" charset="-122"/>
                <a:ea typeface="微软雅黑" panose="020B0503020204020204" pitchFamily="34" charset="-122"/>
              </a:rPr>
              <a:t>目  录</a:t>
            </a:r>
            <a:r>
              <a:rPr lang="en-US" altLang="zh-CN" sz="3735" dirty="0">
                <a:solidFill>
                  <a:srgbClr val="0C4067"/>
                </a:solidFill>
                <a:latin typeface="8Pin Matrix" pitchFamily="2" charset="0"/>
              </a:rPr>
              <a:t> </a:t>
            </a:r>
            <a:endParaRPr lang="zh-CN" altLang="en-US" sz="3735" dirty="0">
              <a:solidFill>
                <a:srgbClr val="0C4067"/>
              </a:solidFill>
              <a:latin typeface="8Pin Matrix" pitchFamily="2" charset="0"/>
            </a:endParaRPr>
          </a:p>
        </p:txBody>
      </p:sp>
      <p:sp>
        <p:nvSpPr>
          <p:cNvPr id="7" name="Freeform 23"/>
          <p:cNvSpPr/>
          <p:nvPr/>
        </p:nvSpPr>
        <p:spPr>
          <a:xfrm>
            <a:off x="4208857" y="2185825"/>
            <a:ext cx="616373" cy="61976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0C4067"/>
          </a:solidFill>
          <a:ln w="9525">
            <a:noFill/>
          </a:ln>
        </p:spPr>
        <p:txBody>
          <a:bodyPr/>
          <a:lstStyle/>
          <a:p>
            <a:endParaRPr lang="zh-CN" altLang="en-US" sz="2135"/>
          </a:p>
        </p:txBody>
      </p:sp>
      <p:sp>
        <p:nvSpPr>
          <p:cNvPr id="8" name="Freeform 24"/>
          <p:cNvSpPr/>
          <p:nvPr/>
        </p:nvSpPr>
        <p:spPr bwMode="auto">
          <a:xfrm>
            <a:off x="4885343" y="2185825"/>
            <a:ext cx="4514427" cy="61976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chemeClr val="accent4">
              <a:lumMod val="20000"/>
              <a:lumOff val="80000"/>
            </a:schemeClr>
          </a:solidFill>
          <a:ln w="9525" cap="flat">
            <a:noFill/>
            <a:prstDash val="solid"/>
            <a:miter lim="800000"/>
          </a:ln>
        </p:spPr>
        <p:txBody>
          <a:bodyPr/>
          <a:lstStyle/>
          <a:p>
            <a:pPr defTabSz="1218565" fontAlgn="base">
              <a:spcBef>
                <a:spcPct val="0"/>
              </a:spcBef>
              <a:spcAft>
                <a:spcPct val="0"/>
              </a:spcAft>
              <a:defRPr/>
            </a:pPr>
            <a:endParaRPr lang="zh-CN" altLang="en-US" sz="2135" dirty="0">
              <a:solidFill>
                <a:schemeClr val="accent4">
                  <a:lumMod val="20000"/>
                  <a:lumOff val="80000"/>
                </a:schemeClr>
              </a:solidFill>
              <a:latin typeface="Arial" panose="020B0604020202020204" pitchFamily="34" charset="0"/>
              <a:ea typeface="宋体" panose="02010600030101010101" pitchFamily="2" charset="-122"/>
            </a:endParaRPr>
          </a:p>
        </p:txBody>
      </p:sp>
      <p:sp>
        <p:nvSpPr>
          <p:cNvPr id="9" name="Freeform 25"/>
          <p:cNvSpPr/>
          <p:nvPr/>
        </p:nvSpPr>
        <p:spPr>
          <a:xfrm>
            <a:off x="4208857" y="3118851"/>
            <a:ext cx="616373" cy="619760"/>
          </a:xfrm>
          <a:custGeom>
            <a:avLst/>
            <a:gdLst/>
            <a:ahLst/>
            <a:cxnLst>
              <a:cxn ang="0">
                <a:pos x="74653" y="0"/>
              </a:cxn>
              <a:cxn ang="0">
                <a:pos x="634960" y="0"/>
              </a:cxn>
              <a:cxn ang="0">
                <a:pos x="709613" y="75154"/>
              </a:cxn>
              <a:cxn ang="0">
                <a:pos x="709613" y="639221"/>
              </a:cxn>
              <a:cxn ang="0">
                <a:pos x="634960" y="714375"/>
              </a:cxn>
              <a:cxn ang="0">
                <a:pos x="74653" y="714375"/>
              </a:cxn>
              <a:cxn ang="0">
                <a:pos x="0" y="639221"/>
              </a:cxn>
              <a:cxn ang="0">
                <a:pos x="0" y="75154"/>
              </a:cxn>
              <a:cxn ang="0">
                <a:pos x="74653" y="0"/>
              </a:cxn>
            </a:cxnLst>
            <a:rect l="0" t="0" r="0" b="0"/>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0C4067"/>
          </a:solidFill>
          <a:ln w="9525">
            <a:noFill/>
          </a:ln>
        </p:spPr>
        <p:txBody>
          <a:bodyPr/>
          <a:lstStyle/>
          <a:p>
            <a:endParaRPr lang="zh-CN" altLang="en-US" sz="2135"/>
          </a:p>
        </p:txBody>
      </p:sp>
      <p:sp>
        <p:nvSpPr>
          <p:cNvPr id="12" name="Freeform 26"/>
          <p:cNvSpPr/>
          <p:nvPr/>
        </p:nvSpPr>
        <p:spPr bwMode="auto">
          <a:xfrm>
            <a:off x="4885343" y="3118851"/>
            <a:ext cx="4514427" cy="619760"/>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chemeClr val="accent4">
              <a:lumMod val="20000"/>
              <a:lumOff val="80000"/>
            </a:schemeClr>
          </a:solidFill>
          <a:ln w="9525" cap="flat">
            <a:noFill/>
            <a:prstDash val="solid"/>
            <a:miter lim="800000"/>
          </a:ln>
        </p:spPr>
        <p:txBody>
          <a:bodyPr/>
          <a:lstStyle/>
          <a:p>
            <a:pPr defTabSz="1218565" fontAlgn="base">
              <a:spcBef>
                <a:spcPct val="0"/>
              </a:spcBef>
              <a:spcAft>
                <a:spcPct val="0"/>
              </a:spcAft>
              <a:defRPr/>
            </a:pPr>
            <a:endParaRPr lang="zh-CN" altLang="en-US" sz="2135">
              <a:latin typeface="Arial" panose="020B0604020202020204" pitchFamily="34" charset="0"/>
              <a:ea typeface="宋体" panose="02010600030101010101" pitchFamily="2" charset="-122"/>
            </a:endParaRPr>
          </a:p>
        </p:txBody>
      </p:sp>
      <p:sp>
        <p:nvSpPr>
          <p:cNvPr id="15" name="Freeform 27"/>
          <p:cNvSpPr/>
          <p:nvPr/>
        </p:nvSpPr>
        <p:spPr>
          <a:xfrm>
            <a:off x="4208857" y="4035791"/>
            <a:ext cx="616373" cy="619760"/>
          </a:xfrm>
          <a:custGeom>
            <a:avLst/>
            <a:gdLst/>
            <a:ahLst/>
            <a:cxnLst>
              <a:cxn ang="0">
                <a:pos x="74653" y="0"/>
              </a:cxn>
              <a:cxn ang="0">
                <a:pos x="634960" y="0"/>
              </a:cxn>
              <a:cxn ang="0">
                <a:pos x="709613" y="75067"/>
              </a:cxn>
              <a:cxn ang="0">
                <a:pos x="709613" y="639308"/>
              </a:cxn>
              <a:cxn ang="0">
                <a:pos x="634960" y="714375"/>
              </a:cxn>
              <a:cxn ang="0">
                <a:pos x="74653" y="714375"/>
              </a:cxn>
              <a:cxn ang="0">
                <a:pos x="0" y="639308"/>
              </a:cxn>
              <a:cxn ang="0">
                <a:pos x="0" y="75067"/>
              </a:cxn>
              <a:cxn ang="0">
                <a:pos x="74653" y="0"/>
              </a:cxn>
            </a:cxnLst>
            <a:rect l="0" t="0" r="0" b="0"/>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rgbClr val="0C4067"/>
          </a:solidFill>
          <a:ln w="9525">
            <a:noFill/>
          </a:ln>
        </p:spPr>
        <p:txBody>
          <a:bodyPr/>
          <a:lstStyle/>
          <a:p>
            <a:endParaRPr lang="zh-CN" altLang="en-US" sz="2135"/>
          </a:p>
        </p:txBody>
      </p:sp>
      <p:sp>
        <p:nvSpPr>
          <p:cNvPr id="18" name="Freeform 28"/>
          <p:cNvSpPr/>
          <p:nvPr/>
        </p:nvSpPr>
        <p:spPr bwMode="auto">
          <a:xfrm>
            <a:off x="4885343" y="4035791"/>
            <a:ext cx="4514427" cy="619760"/>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chemeClr val="accent4">
              <a:lumMod val="20000"/>
              <a:lumOff val="80000"/>
            </a:schemeClr>
          </a:solidFill>
          <a:ln w="9525" cap="flat">
            <a:noFill/>
            <a:prstDash val="solid"/>
            <a:miter lim="800000"/>
          </a:ln>
        </p:spPr>
        <p:txBody>
          <a:bodyPr/>
          <a:lstStyle/>
          <a:p>
            <a:pPr defTabSz="1218565" fontAlgn="base">
              <a:spcBef>
                <a:spcPct val="0"/>
              </a:spcBef>
              <a:spcAft>
                <a:spcPct val="0"/>
              </a:spcAft>
              <a:defRPr/>
            </a:pPr>
            <a:endParaRPr lang="zh-CN" altLang="en-US" sz="2135">
              <a:latin typeface="Arial" panose="020B0604020202020204" pitchFamily="34" charset="0"/>
              <a:ea typeface="宋体" panose="02010600030101010101" pitchFamily="2" charset="-122"/>
            </a:endParaRPr>
          </a:p>
        </p:txBody>
      </p:sp>
      <p:sp>
        <p:nvSpPr>
          <p:cNvPr id="46" name="TextBox 35"/>
          <p:cNvSpPr txBox="1"/>
          <p:nvPr/>
        </p:nvSpPr>
        <p:spPr>
          <a:xfrm>
            <a:off x="5028430" y="2241705"/>
            <a:ext cx="3746500" cy="420564"/>
          </a:xfrm>
          <a:prstGeom prst="rect">
            <a:avLst/>
          </a:prstGeom>
          <a:noFill/>
          <a:ln w="9525">
            <a:noFill/>
            <a:miter/>
          </a:ln>
        </p:spPr>
        <p:txBody>
          <a:bodyPr>
            <a:spAutoFit/>
          </a:bodyPr>
          <a:lstStyle/>
          <a:p>
            <a:pPr defTabSz="1218565" fontAlgn="base">
              <a:spcBef>
                <a:spcPct val="0"/>
              </a:spcBef>
              <a:spcAft>
                <a:spcPct val="0"/>
              </a:spcAft>
              <a:defRPr/>
            </a:pPr>
            <a:r>
              <a:rPr lang="zh-CN" altLang="en-US" sz="2135" b="1" noProof="1">
                <a:solidFill>
                  <a:srgbClr val="002060"/>
                </a:solidFill>
                <a:latin typeface="微软雅黑" panose="020B0503020204020204" pitchFamily="34" charset="-122"/>
                <a:ea typeface="微软雅黑" panose="020B0503020204020204" pitchFamily="34" charset="-122"/>
                <a:cs typeface="+mn-ea"/>
              </a:rPr>
              <a:t>概况</a:t>
            </a:r>
          </a:p>
        </p:txBody>
      </p:sp>
      <p:sp>
        <p:nvSpPr>
          <p:cNvPr id="47" name="TextBox 38"/>
          <p:cNvSpPr txBox="1"/>
          <p:nvPr/>
        </p:nvSpPr>
        <p:spPr>
          <a:xfrm>
            <a:off x="5028430" y="3182351"/>
            <a:ext cx="4300220" cy="420564"/>
          </a:xfrm>
          <a:prstGeom prst="rect">
            <a:avLst/>
          </a:prstGeom>
          <a:noFill/>
          <a:ln w="9525">
            <a:noFill/>
            <a:miter/>
          </a:ln>
        </p:spPr>
        <p:txBody>
          <a:bodyPr wrap="square">
            <a:spAutoFit/>
          </a:bodyPr>
          <a:lstStyle/>
          <a:p>
            <a:pPr defTabSz="1218565" fontAlgn="base">
              <a:spcBef>
                <a:spcPct val="0"/>
              </a:spcBef>
              <a:spcAft>
                <a:spcPct val="0"/>
              </a:spcAft>
              <a:defRPr/>
            </a:pPr>
            <a:r>
              <a:rPr lang="zh-CN" altLang="en-US" sz="2135" b="1" noProof="1">
                <a:solidFill>
                  <a:srgbClr val="002060"/>
                </a:solidFill>
                <a:latin typeface="微软雅黑" panose="020B0503020204020204" pitchFamily="34" charset="-122"/>
                <a:ea typeface="微软雅黑" panose="020B0503020204020204" pitchFamily="34" charset="-122"/>
                <a:cs typeface="+mn-ea"/>
              </a:rPr>
              <a:t>系统介绍</a:t>
            </a:r>
          </a:p>
        </p:txBody>
      </p:sp>
      <p:sp>
        <p:nvSpPr>
          <p:cNvPr id="48" name="TextBox 39"/>
          <p:cNvSpPr txBox="1"/>
          <p:nvPr/>
        </p:nvSpPr>
        <p:spPr>
          <a:xfrm>
            <a:off x="5064390" y="4116390"/>
            <a:ext cx="3746500" cy="420564"/>
          </a:xfrm>
          <a:prstGeom prst="rect">
            <a:avLst/>
          </a:prstGeom>
          <a:solidFill>
            <a:schemeClr val="accent4">
              <a:lumMod val="20000"/>
              <a:lumOff val="80000"/>
            </a:schemeClr>
          </a:solidFill>
          <a:ln w="9525">
            <a:noFill/>
            <a:miter/>
          </a:ln>
        </p:spPr>
        <p:txBody>
          <a:bodyPr>
            <a:spAutoFit/>
          </a:bodyPr>
          <a:lstStyle/>
          <a:p>
            <a:pPr defTabSz="1218565" fontAlgn="base">
              <a:spcBef>
                <a:spcPct val="0"/>
              </a:spcBef>
              <a:spcAft>
                <a:spcPct val="0"/>
              </a:spcAft>
              <a:defRPr/>
            </a:pPr>
            <a:r>
              <a:rPr lang="zh-CN" altLang="en-US" sz="2135" b="1" noProof="1">
                <a:solidFill>
                  <a:srgbClr val="002060"/>
                </a:solidFill>
                <a:latin typeface="微软雅黑" panose="020B0503020204020204" pitchFamily="34" charset="-122"/>
                <a:ea typeface="微软雅黑" panose="020B0503020204020204" pitchFamily="34" charset="-122"/>
                <a:cs typeface="+mn-ea"/>
              </a:rPr>
              <a:t>培训材料</a:t>
            </a:r>
          </a:p>
        </p:txBody>
      </p:sp>
      <p:sp>
        <p:nvSpPr>
          <p:cNvPr id="23" name="TextBox 35"/>
          <p:cNvSpPr txBox="1"/>
          <p:nvPr/>
        </p:nvSpPr>
        <p:spPr>
          <a:xfrm>
            <a:off x="4308790" y="2235798"/>
            <a:ext cx="576553" cy="502766"/>
          </a:xfrm>
          <a:prstGeom prst="rect">
            <a:avLst/>
          </a:prstGeom>
          <a:noFill/>
          <a:ln w="9525">
            <a:noFill/>
            <a:miter/>
          </a:ln>
        </p:spPr>
        <p:txBody>
          <a:bodyPr wrap="square">
            <a:spAutoFit/>
          </a:bodyPr>
          <a:lstStyle/>
          <a:p>
            <a:pPr defTabSz="1218565" fontAlgn="base">
              <a:spcBef>
                <a:spcPct val="0"/>
              </a:spcBef>
              <a:spcAft>
                <a:spcPct val="0"/>
              </a:spcAft>
              <a:defRPr/>
            </a:pPr>
            <a:r>
              <a:rPr lang="en-US" altLang="zh-CN" sz="2665" b="1" noProof="1">
                <a:solidFill>
                  <a:schemeClr val="bg1"/>
                </a:solidFill>
                <a:latin typeface="微软雅黑" panose="020B0503020204020204" pitchFamily="34" charset="-122"/>
                <a:ea typeface="微软雅黑" panose="020B0503020204020204" pitchFamily="34" charset="-122"/>
                <a:cs typeface="+mn-ea"/>
              </a:rPr>
              <a:t>1</a:t>
            </a:r>
            <a:endParaRPr lang="zh-CN" altLang="en-US" sz="2665" b="1" noProof="1">
              <a:solidFill>
                <a:schemeClr val="bg1"/>
              </a:solidFill>
              <a:latin typeface="微软雅黑" panose="020B0503020204020204" pitchFamily="34" charset="-122"/>
              <a:ea typeface="微软雅黑" panose="020B0503020204020204" pitchFamily="34" charset="-122"/>
              <a:cs typeface="+mn-ea"/>
            </a:endParaRPr>
          </a:p>
        </p:txBody>
      </p:sp>
      <p:sp>
        <p:nvSpPr>
          <p:cNvPr id="24" name="TextBox 35"/>
          <p:cNvSpPr txBox="1"/>
          <p:nvPr/>
        </p:nvSpPr>
        <p:spPr>
          <a:xfrm>
            <a:off x="4308790" y="3176094"/>
            <a:ext cx="516440" cy="502766"/>
          </a:xfrm>
          <a:prstGeom prst="rect">
            <a:avLst/>
          </a:prstGeom>
          <a:noFill/>
          <a:ln w="9525">
            <a:noFill/>
            <a:miter/>
          </a:ln>
        </p:spPr>
        <p:txBody>
          <a:bodyPr wrap="square">
            <a:spAutoFit/>
          </a:bodyPr>
          <a:lstStyle/>
          <a:p>
            <a:pPr defTabSz="1218565" fontAlgn="base">
              <a:spcBef>
                <a:spcPct val="0"/>
              </a:spcBef>
              <a:spcAft>
                <a:spcPct val="0"/>
              </a:spcAft>
              <a:defRPr/>
            </a:pPr>
            <a:r>
              <a:rPr lang="en-US" altLang="zh-CN" sz="2665" b="1" noProof="1">
                <a:solidFill>
                  <a:schemeClr val="bg1"/>
                </a:solidFill>
                <a:latin typeface="微软雅黑" panose="020B0503020204020204" pitchFamily="34" charset="-122"/>
                <a:ea typeface="微软雅黑" panose="020B0503020204020204" pitchFamily="34" charset="-122"/>
                <a:cs typeface="+mn-ea"/>
              </a:rPr>
              <a:t>2</a:t>
            </a:r>
            <a:endParaRPr lang="zh-CN" altLang="en-US" sz="2665" b="1" noProof="1">
              <a:solidFill>
                <a:schemeClr val="bg1"/>
              </a:solidFill>
              <a:latin typeface="微软雅黑" panose="020B0503020204020204" pitchFamily="34" charset="-122"/>
              <a:ea typeface="微软雅黑" panose="020B0503020204020204" pitchFamily="34" charset="-122"/>
              <a:cs typeface="+mn-ea"/>
            </a:endParaRPr>
          </a:p>
        </p:txBody>
      </p:sp>
      <p:sp>
        <p:nvSpPr>
          <p:cNvPr id="25" name="TextBox 35"/>
          <p:cNvSpPr txBox="1"/>
          <p:nvPr/>
        </p:nvSpPr>
        <p:spPr>
          <a:xfrm>
            <a:off x="4308790" y="4116390"/>
            <a:ext cx="516440" cy="502766"/>
          </a:xfrm>
          <a:prstGeom prst="rect">
            <a:avLst/>
          </a:prstGeom>
          <a:noFill/>
          <a:ln w="9525">
            <a:noFill/>
            <a:miter/>
          </a:ln>
        </p:spPr>
        <p:txBody>
          <a:bodyPr wrap="square">
            <a:spAutoFit/>
          </a:bodyPr>
          <a:lstStyle/>
          <a:p>
            <a:pPr defTabSz="1218565" fontAlgn="base">
              <a:spcBef>
                <a:spcPct val="0"/>
              </a:spcBef>
              <a:spcAft>
                <a:spcPct val="0"/>
              </a:spcAft>
              <a:defRPr/>
            </a:pPr>
            <a:r>
              <a:rPr lang="en-US" altLang="zh-CN" sz="2665" b="1" noProof="1">
                <a:solidFill>
                  <a:schemeClr val="bg1"/>
                </a:solidFill>
                <a:latin typeface="微软雅黑" panose="020B0503020204020204" pitchFamily="34" charset="-122"/>
                <a:ea typeface="微软雅黑" panose="020B0503020204020204" pitchFamily="34" charset="-122"/>
                <a:cs typeface="+mn-ea"/>
              </a:rPr>
              <a:t>3</a:t>
            </a:r>
            <a:endParaRPr lang="zh-CN" altLang="en-US" sz="2665" b="1" noProof="1">
              <a:solidFill>
                <a:schemeClr val="bg1"/>
              </a:solidFill>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664640" y="1753299"/>
          <a:ext cx="10584997" cy="49746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右大括号 6"/>
          <p:cNvSpPr/>
          <p:nvPr/>
        </p:nvSpPr>
        <p:spPr>
          <a:xfrm rot="16200000">
            <a:off x="5712904" y="-2659312"/>
            <a:ext cx="234892" cy="8573551"/>
          </a:xfrm>
          <a:prstGeom prst="rightBrace">
            <a:avLst>
              <a:gd name="adj1" fmla="val 71432"/>
              <a:gd name="adj2" fmla="val 50000"/>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圆角矩形 8"/>
          <p:cNvSpPr/>
          <p:nvPr/>
        </p:nvSpPr>
        <p:spPr>
          <a:xfrm>
            <a:off x="3355596" y="998290"/>
            <a:ext cx="4932727" cy="486561"/>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“优质服务基层行”活动申报系统</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496860" y="1260389"/>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357231" y="1397001"/>
            <a:ext cx="1921079" cy="3682378"/>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1.</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指标维护</a:t>
            </a: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31" t="4213" r="14" b="23674"/>
          <a:stretch>
            <a:fillRect/>
          </a:stretch>
        </p:blipFill>
        <p:spPr>
          <a:xfrm>
            <a:off x="412124" y="960307"/>
            <a:ext cx="11441566" cy="5717389"/>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20622" t="12677" r="19852" b="23597"/>
          <a:stretch>
            <a:fillRect/>
          </a:stretch>
        </p:blipFill>
        <p:spPr>
          <a:xfrm>
            <a:off x="2807593" y="1629177"/>
            <a:ext cx="7031865" cy="47049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1.</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指标体系管理</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665" t="4226" r="978" b="28920"/>
          <a:stretch>
            <a:fillRect/>
          </a:stretch>
        </p:blipFill>
        <p:spPr>
          <a:xfrm>
            <a:off x="147636" y="959475"/>
            <a:ext cx="11883871" cy="5666705"/>
          </a:xfrm>
          <a:prstGeom prst="rect">
            <a:avLst/>
          </a:prstGeom>
        </p:spPr>
      </p:pic>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4195" t="13146" r="14325" b="20375"/>
          <a:stretch>
            <a:fillRect/>
          </a:stretch>
        </p:blipFill>
        <p:spPr>
          <a:xfrm>
            <a:off x="2312495" y="1854558"/>
            <a:ext cx="7843234" cy="45591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1.</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指标体系下发</a:t>
            </a: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78" t="4789" r="-196" b="28732"/>
          <a:stretch>
            <a:fillRect/>
          </a:stretch>
        </p:blipFill>
        <p:spPr>
          <a:xfrm>
            <a:off x="572568" y="814546"/>
            <a:ext cx="10852677" cy="5450153"/>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14045" t="28169" r="1565" b="41784"/>
          <a:stretch>
            <a:fillRect/>
          </a:stretch>
        </p:blipFill>
        <p:spPr>
          <a:xfrm>
            <a:off x="1828800" y="2884866"/>
            <a:ext cx="9259910" cy="2060621"/>
          </a:xfrm>
          <a:prstGeom prst="rect">
            <a:avLst/>
          </a:prstGeom>
        </p:spPr>
      </p:pic>
      <p:sp>
        <p:nvSpPr>
          <p:cNvPr id="10" name="TextBox 9"/>
          <p:cNvSpPr txBox="1"/>
          <p:nvPr/>
        </p:nvSpPr>
        <p:spPr>
          <a:xfrm>
            <a:off x="2953996" y="5881917"/>
            <a:ext cx="10400232" cy="461665"/>
          </a:xfrm>
          <a:prstGeom prst="rect">
            <a:avLst/>
          </a:prstGeom>
          <a:noFill/>
        </p:spPr>
        <p:txBody>
          <a:bodyPr wrap="square" rtlCol="0">
            <a:spAutoFit/>
          </a:bodyPr>
          <a:lstStyle/>
          <a:p>
            <a:r>
              <a:rPr lang="zh-CN" altLang="en-US" sz="2400" dirty="0">
                <a:solidFill>
                  <a:srgbClr val="FF0000"/>
                </a:solidFill>
              </a:rPr>
              <a:t>省级用户需要下发指标体系！！！！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496860" y="1260389"/>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2255475" y="1421560"/>
            <a:ext cx="1921079" cy="3820396"/>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 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前置条件</a:t>
            </a:r>
          </a:p>
        </p:txBody>
      </p:sp>
      <p:pic>
        <p:nvPicPr>
          <p:cNvPr id="1026" name="Picture 2"/>
          <p:cNvPicPr>
            <a:picLocks noChangeAspect="1" noChangeArrowheads="1"/>
          </p:cNvPicPr>
          <p:nvPr/>
        </p:nvPicPr>
        <p:blipFill>
          <a:blip r:embed="rId2"/>
          <a:srcRect/>
          <a:stretch>
            <a:fillRect/>
          </a:stretch>
        </p:blipFill>
        <p:spPr bwMode="auto">
          <a:xfrm>
            <a:off x="1224792" y="838017"/>
            <a:ext cx="9219502" cy="5334928"/>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基本信息填报</a:t>
            </a:r>
          </a:p>
        </p:txBody>
      </p:sp>
      <p:pic>
        <p:nvPicPr>
          <p:cNvPr id="1026" name="Picture 2"/>
          <p:cNvPicPr>
            <a:picLocks noChangeAspect="1" noChangeArrowheads="1"/>
          </p:cNvPicPr>
          <p:nvPr/>
        </p:nvPicPr>
        <p:blipFill>
          <a:blip r:embed="rId2"/>
          <a:srcRect/>
          <a:stretch>
            <a:fillRect/>
          </a:stretch>
        </p:blipFill>
        <p:spPr bwMode="auto">
          <a:xfrm>
            <a:off x="545284" y="790084"/>
            <a:ext cx="7927598" cy="534768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123543" y="793480"/>
            <a:ext cx="8610993" cy="5899741"/>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287853" y="1046524"/>
            <a:ext cx="10126651" cy="4113952"/>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389109" y="1113576"/>
            <a:ext cx="10277207" cy="4803477"/>
          </a:xfrm>
          <a:prstGeom prst="rect">
            <a:avLst/>
          </a:prstGeom>
          <a:noFill/>
          <a:ln w="9525">
            <a:noFill/>
            <a:miter lim="800000"/>
            <a:headEnd/>
            <a:tailEnd/>
          </a:ln>
          <a:effectLst/>
        </p:spPr>
      </p:pic>
      <p:pic>
        <p:nvPicPr>
          <p:cNvPr id="1031" name="Picture 7"/>
          <p:cNvPicPr>
            <a:picLocks noChangeAspect="1" noChangeArrowheads="1"/>
          </p:cNvPicPr>
          <p:nvPr/>
        </p:nvPicPr>
        <p:blipFill>
          <a:blip r:embed="rId6"/>
          <a:srcRect/>
          <a:stretch>
            <a:fillRect/>
          </a:stretch>
        </p:blipFill>
        <p:spPr bwMode="auto">
          <a:xfrm>
            <a:off x="588476" y="873451"/>
            <a:ext cx="7954129" cy="523938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 calcmode="lin" valueType="num">
                                      <p:cBhvr additive="base">
                                        <p:cTn id="25" dur="500" fill="hold"/>
                                        <p:tgtEl>
                                          <p:spTgt spid="1030"/>
                                        </p:tgtEl>
                                        <p:attrNameLst>
                                          <p:attrName>ppt_x</p:attrName>
                                        </p:attrNameLst>
                                      </p:cBhvr>
                                      <p:tavLst>
                                        <p:tav tm="0">
                                          <p:val>
                                            <p:strVal val="#ppt_x"/>
                                          </p:val>
                                        </p:tav>
                                        <p:tav tm="100000">
                                          <p:val>
                                            <p:strVal val="#ppt_x"/>
                                          </p:val>
                                        </p:tav>
                                      </p:tavLst>
                                    </p:anim>
                                    <p:anim calcmode="lin" valueType="num">
                                      <p:cBhvr additive="base">
                                        <p:cTn id="26"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31"/>
                                        </p:tgtEl>
                                        <p:attrNameLst>
                                          <p:attrName>style.visibility</p:attrName>
                                        </p:attrNameLst>
                                      </p:cBhvr>
                                      <p:to>
                                        <p:strVal val="visible"/>
                                      </p:to>
                                    </p:set>
                                    <p:anim calcmode="lin" valueType="num">
                                      <p:cBhvr additive="base">
                                        <p:cTn id="31" dur="500" fill="hold"/>
                                        <p:tgtEl>
                                          <p:spTgt spid="1031"/>
                                        </p:tgtEl>
                                        <p:attrNameLst>
                                          <p:attrName>ppt_x</p:attrName>
                                        </p:attrNameLst>
                                      </p:cBhvr>
                                      <p:tavLst>
                                        <p:tav tm="0">
                                          <p:val>
                                            <p:strVal val="#ppt_x"/>
                                          </p:val>
                                        </p:tav>
                                        <p:tav tm="100000">
                                          <p:val>
                                            <p:strVal val="#ppt_x"/>
                                          </p:val>
                                        </p:tav>
                                      </p:tavLst>
                                    </p:anim>
                                    <p:anim calcmode="lin" valueType="num">
                                      <p:cBhvr additive="base">
                                        <p:cTn id="32" dur="500" fill="hold"/>
                                        <p:tgtEl>
                                          <p:spTgt spid="10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99176" y="679010"/>
            <a:ext cx="11660863" cy="3207940"/>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p>
        </p:txBody>
      </p:sp>
      <p:sp>
        <p:nvSpPr>
          <p:cNvPr id="11" name="椭圆 10"/>
          <p:cNvSpPr/>
          <p:nvPr/>
        </p:nvSpPr>
        <p:spPr>
          <a:xfrm>
            <a:off x="688063" y="1604955"/>
            <a:ext cx="660903" cy="5536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0" name="椭圆 9"/>
          <p:cNvSpPr/>
          <p:nvPr/>
        </p:nvSpPr>
        <p:spPr>
          <a:xfrm>
            <a:off x="659393" y="2988626"/>
            <a:ext cx="660903" cy="5536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9219" name="Picture 3"/>
          <p:cNvPicPr>
            <a:picLocks noChangeAspect="1" noChangeArrowheads="1"/>
          </p:cNvPicPr>
          <p:nvPr/>
        </p:nvPicPr>
        <p:blipFill>
          <a:blip r:embed="rId3"/>
          <a:srcRect/>
          <a:stretch>
            <a:fillRect/>
          </a:stretch>
        </p:blipFill>
        <p:spPr bwMode="auto">
          <a:xfrm>
            <a:off x="153910" y="3769737"/>
            <a:ext cx="11063334" cy="3088263"/>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机构自评</a:t>
            </a:r>
          </a:p>
        </p:txBody>
      </p:sp>
      <p:pic>
        <p:nvPicPr>
          <p:cNvPr id="3074" name="Picture 2"/>
          <p:cNvPicPr>
            <a:picLocks noChangeAspect="1" noChangeArrowheads="1"/>
          </p:cNvPicPr>
          <p:nvPr/>
        </p:nvPicPr>
        <p:blipFill>
          <a:blip r:embed="rId2"/>
          <a:srcRect/>
          <a:stretch>
            <a:fillRect/>
          </a:stretch>
        </p:blipFill>
        <p:spPr bwMode="auto">
          <a:xfrm>
            <a:off x="112535" y="830510"/>
            <a:ext cx="11463550" cy="5507517"/>
          </a:xfrm>
          <a:prstGeom prst="rect">
            <a:avLst/>
          </a:prstGeom>
          <a:noFill/>
          <a:ln w="9525">
            <a:noFill/>
            <a:miter lim="800000"/>
            <a:headEnd/>
            <a:tailEnd/>
          </a:ln>
          <a:effectLst/>
        </p:spPr>
      </p:pic>
      <p:sp>
        <p:nvSpPr>
          <p:cNvPr id="11" name="椭圆 10"/>
          <p:cNvSpPr/>
          <p:nvPr/>
        </p:nvSpPr>
        <p:spPr>
          <a:xfrm>
            <a:off x="872456" y="1057013"/>
            <a:ext cx="2197916" cy="2139192"/>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46290" y="2852937"/>
            <a:ext cx="7645710" cy="115212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3" name="TextBox 37"/>
          <p:cNvSpPr txBox="1"/>
          <p:nvPr/>
        </p:nvSpPr>
        <p:spPr>
          <a:xfrm>
            <a:off x="4551834" y="3005336"/>
            <a:ext cx="5582766" cy="830997"/>
          </a:xfrm>
          <a:prstGeom prst="rect">
            <a:avLst/>
          </a:prstGeom>
          <a:noFill/>
          <a:ln w="9525">
            <a:noFill/>
            <a:miter/>
          </a:ln>
        </p:spPr>
        <p:txBody>
          <a:bodyPr wrap="square">
            <a:spAutoFit/>
          </a:bodyPr>
          <a:lstStyle/>
          <a:p>
            <a:pPr lvl="0" algn="ctr" eaLnBrk="1" hangingPunct="1"/>
            <a:r>
              <a:rPr lang="en-US" altLang="zh-CN" sz="4800" b="1" dirty="0">
                <a:solidFill>
                  <a:srgbClr val="002060"/>
                </a:solidFill>
                <a:latin typeface="微软雅黑" panose="020B0503020204020204" pitchFamily="34" charset="-122"/>
                <a:ea typeface="微软雅黑" panose="020B0503020204020204" pitchFamily="34" charset="-122"/>
              </a:rPr>
              <a:t>1-</a:t>
            </a:r>
            <a:r>
              <a:rPr lang="zh-CN" altLang="en-US" sz="4800" b="1" dirty="0">
                <a:solidFill>
                  <a:srgbClr val="002060"/>
                </a:solidFill>
                <a:latin typeface="微软雅黑" panose="020B0503020204020204" pitchFamily="34" charset="-122"/>
                <a:ea typeface="微软雅黑" panose="020B0503020204020204" pitchFamily="34" charset="-122"/>
              </a:rPr>
              <a:t>概况</a:t>
            </a:r>
          </a:p>
        </p:txBody>
      </p:sp>
      <p:sp>
        <p:nvSpPr>
          <p:cNvPr id="4" name="Freeform 33"/>
          <p:cNvSpPr>
            <a:spLocks noEditPoints="1"/>
          </p:cNvSpPr>
          <p:nvPr/>
        </p:nvSpPr>
        <p:spPr>
          <a:xfrm>
            <a:off x="2997374" y="2742828"/>
            <a:ext cx="1279525" cy="1362075"/>
          </a:xfrm>
          <a:custGeom>
            <a:avLst/>
            <a:gdLst/>
            <a:ahLst/>
            <a:cxnLst>
              <a:cxn ang="0">
                <a:pos x="975103" y="296832"/>
              </a:cxn>
              <a:cxn ang="0">
                <a:pos x="953698" y="146022"/>
              </a:cxn>
              <a:cxn ang="0">
                <a:pos x="1046452" y="390190"/>
              </a:cxn>
              <a:cxn ang="0">
                <a:pos x="520848" y="457217"/>
              </a:cxn>
              <a:cxn ang="0">
                <a:pos x="1046452" y="390190"/>
              </a:cxn>
              <a:cxn ang="0">
                <a:pos x="520848" y="536212"/>
              </a:cxn>
              <a:cxn ang="0">
                <a:pos x="1046452" y="605633"/>
              </a:cxn>
              <a:cxn ang="0">
                <a:pos x="1046452" y="694203"/>
              </a:cxn>
              <a:cxn ang="0">
                <a:pos x="875214" y="763624"/>
              </a:cxn>
              <a:cxn ang="0">
                <a:pos x="1046452" y="694203"/>
              </a:cxn>
              <a:cxn ang="0">
                <a:pos x="520848" y="239380"/>
              </a:cxn>
              <a:cxn ang="0">
                <a:pos x="818135" y="306407"/>
              </a:cxn>
              <a:cxn ang="0">
                <a:pos x="397176" y="1122695"/>
              </a:cxn>
              <a:cxn ang="0">
                <a:pos x="604088" y="1003004"/>
              </a:cxn>
              <a:cxn ang="0">
                <a:pos x="397176" y="1122695"/>
              </a:cxn>
              <a:cxn ang="0">
                <a:pos x="259235" y="919221"/>
              </a:cxn>
              <a:cxn ang="0">
                <a:pos x="473282" y="1024549"/>
              </a:cxn>
              <a:cxn ang="0">
                <a:pos x="499443" y="780380"/>
              </a:cxn>
              <a:cxn ang="0">
                <a:pos x="223560" y="576907"/>
              </a:cxn>
              <a:cxn ang="0">
                <a:pos x="145076" y="440460"/>
              </a:cxn>
              <a:cxn ang="0">
                <a:pos x="16648" y="569726"/>
              </a:cxn>
              <a:cxn ang="0">
                <a:pos x="166481" y="933584"/>
              </a:cxn>
              <a:cxn ang="0">
                <a:pos x="80862" y="655903"/>
              </a:cxn>
              <a:cxn ang="0">
                <a:pos x="111780" y="576907"/>
              </a:cxn>
              <a:cxn ang="0">
                <a:pos x="278261" y="481155"/>
              </a:cxn>
              <a:cxn ang="0">
                <a:pos x="998886" y="0"/>
              </a:cxn>
              <a:cxn ang="0">
                <a:pos x="304422" y="179535"/>
              </a:cxn>
              <a:cxn ang="0">
                <a:pos x="437607" y="567332"/>
              </a:cxn>
              <a:cxn ang="0">
                <a:pos x="480416" y="136447"/>
              </a:cxn>
              <a:cxn ang="0">
                <a:pos x="891862" y="325557"/>
              </a:cxn>
              <a:cxn ang="0">
                <a:pos x="1146340" y="359071"/>
              </a:cxn>
              <a:cxn ang="0">
                <a:pos x="1101153" y="1065243"/>
              </a:cxn>
              <a:cxn ang="0">
                <a:pos x="725381" y="1199296"/>
              </a:cxn>
              <a:cxn ang="0">
                <a:pos x="1279525" y="1019761"/>
              </a:cxn>
              <a:cxn ang="0">
                <a:pos x="998886" y="0"/>
              </a:cxn>
            </a:cxnLst>
            <a:rect l="0" t="0" r="0" b="0"/>
            <a:pathLst>
              <a:path w="538" h="569">
                <a:moveTo>
                  <a:pt x="465" y="124"/>
                </a:moveTo>
                <a:lnTo>
                  <a:pt x="410" y="124"/>
                </a:lnTo>
                <a:cubicBezTo>
                  <a:pt x="405" y="124"/>
                  <a:pt x="401" y="120"/>
                  <a:pt x="401" y="115"/>
                </a:cubicBezTo>
                <a:lnTo>
                  <a:pt x="401" y="61"/>
                </a:lnTo>
                <a:lnTo>
                  <a:pt x="465" y="124"/>
                </a:lnTo>
                <a:close/>
                <a:moveTo>
                  <a:pt x="440" y="163"/>
                </a:moveTo>
                <a:lnTo>
                  <a:pt x="219" y="163"/>
                </a:lnTo>
                <a:lnTo>
                  <a:pt x="219" y="191"/>
                </a:lnTo>
                <a:lnTo>
                  <a:pt x="440" y="191"/>
                </a:lnTo>
                <a:lnTo>
                  <a:pt x="440" y="163"/>
                </a:lnTo>
                <a:close/>
                <a:moveTo>
                  <a:pt x="440" y="224"/>
                </a:moveTo>
                <a:lnTo>
                  <a:pt x="219" y="224"/>
                </a:lnTo>
                <a:lnTo>
                  <a:pt x="219" y="253"/>
                </a:lnTo>
                <a:lnTo>
                  <a:pt x="440" y="253"/>
                </a:lnTo>
                <a:lnTo>
                  <a:pt x="440" y="224"/>
                </a:lnTo>
                <a:close/>
                <a:moveTo>
                  <a:pt x="440" y="290"/>
                </a:moveTo>
                <a:lnTo>
                  <a:pt x="368" y="290"/>
                </a:lnTo>
                <a:lnTo>
                  <a:pt x="368" y="319"/>
                </a:lnTo>
                <a:lnTo>
                  <a:pt x="440" y="319"/>
                </a:lnTo>
                <a:lnTo>
                  <a:pt x="440" y="290"/>
                </a:lnTo>
                <a:close/>
                <a:moveTo>
                  <a:pt x="344" y="100"/>
                </a:moveTo>
                <a:lnTo>
                  <a:pt x="219" y="100"/>
                </a:lnTo>
                <a:lnTo>
                  <a:pt x="219" y="128"/>
                </a:lnTo>
                <a:lnTo>
                  <a:pt x="344" y="128"/>
                </a:lnTo>
                <a:lnTo>
                  <a:pt x="344" y="100"/>
                </a:lnTo>
                <a:close/>
                <a:moveTo>
                  <a:pt x="167" y="469"/>
                </a:moveTo>
                <a:cubicBezTo>
                  <a:pt x="217" y="529"/>
                  <a:pt x="267" y="569"/>
                  <a:pt x="278" y="562"/>
                </a:cubicBezTo>
                <a:cubicBezTo>
                  <a:pt x="290" y="556"/>
                  <a:pt x="281" y="492"/>
                  <a:pt x="254" y="419"/>
                </a:cubicBezTo>
                <a:cubicBezTo>
                  <a:pt x="240" y="428"/>
                  <a:pt x="226" y="437"/>
                  <a:pt x="211" y="446"/>
                </a:cubicBezTo>
                <a:cubicBezTo>
                  <a:pt x="197" y="454"/>
                  <a:pt x="182" y="461"/>
                  <a:pt x="167" y="469"/>
                </a:cubicBezTo>
                <a:close/>
                <a:moveTo>
                  <a:pt x="52" y="262"/>
                </a:moveTo>
                <a:cubicBezTo>
                  <a:pt x="62" y="296"/>
                  <a:pt x="82" y="337"/>
                  <a:pt x="109" y="384"/>
                </a:cubicBezTo>
                <a:cubicBezTo>
                  <a:pt x="122" y="408"/>
                  <a:pt x="138" y="431"/>
                  <a:pt x="154" y="452"/>
                </a:cubicBezTo>
                <a:cubicBezTo>
                  <a:pt x="169" y="445"/>
                  <a:pt x="184" y="437"/>
                  <a:pt x="199" y="428"/>
                </a:cubicBezTo>
                <a:cubicBezTo>
                  <a:pt x="215" y="420"/>
                  <a:pt x="230" y="409"/>
                  <a:pt x="246" y="399"/>
                </a:cubicBezTo>
                <a:cubicBezTo>
                  <a:pt x="236" y="375"/>
                  <a:pt x="224" y="350"/>
                  <a:pt x="210" y="326"/>
                </a:cubicBezTo>
                <a:cubicBezTo>
                  <a:pt x="183" y="279"/>
                  <a:pt x="157" y="241"/>
                  <a:pt x="133" y="216"/>
                </a:cubicBezTo>
                <a:cubicBezTo>
                  <a:pt x="120" y="224"/>
                  <a:pt x="108" y="233"/>
                  <a:pt x="94" y="241"/>
                </a:cubicBezTo>
                <a:cubicBezTo>
                  <a:pt x="80" y="249"/>
                  <a:pt x="66" y="255"/>
                  <a:pt x="52" y="262"/>
                </a:cubicBezTo>
                <a:close/>
                <a:moveTo>
                  <a:pt x="61" y="184"/>
                </a:moveTo>
                <a:cubicBezTo>
                  <a:pt x="53" y="188"/>
                  <a:pt x="48" y="196"/>
                  <a:pt x="46" y="206"/>
                </a:cubicBezTo>
                <a:cubicBezTo>
                  <a:pt x="32" y="210"/>
                  <a:pt x="17" y="220"/>
                  <a:pt x="7" y="238"/>
                </a:cubicBezTo>
                <a:cubicBezTo>
                  <a:pt x="0" y="254"/>
                  <a:pt x="3" y="277"/>
                  <a:pt x="12" y="294"/>
                </a:cubicBezTo>
                <a:cubicBezTo>
                  <a:pt x="29" y="323"/>
                  <a:pt x="51" y="360"/>
                  <a:pt x="70" y="390"/>
                </a:cubicBezTo>
                <a:cubicBezTo>
                  <a:pt x="82" y="395"/>
                  <a:pt x="80" y="369"/>
                  <a:pt x="75" y="362"/>
                </a:cubicBezTo>
                <a:cubicBezTo>
                  <a:pt x="60" y="339"/>
                  <a:pt x="46" y="316"/>
                  <a:pt x="34" y="274"/>
                </a:cubicBezTo>
                <a:cubicBezTo>
                  <a:pt x="31" y="254"/>
                  <a:pt x="40" y="245"/>
                  <a:pt x="46" y="236"/>
                </a:cubicBezTo>
                <a:cubicBezTo>
                  <a:pt x="47" y="238"/>
                  <a:pt x="47" y="239"/>
                  <a:pt x="47" y="241"/>
                </a:cubicBezTo>
                <a:cubicBezTo>
                  <a:pt x="59" y="236"/>
                  <a:pt x="71" y="230"/>
                  <a:pt x="83" y="224"/>
                </a:cubicBezTo>
                <a:cubicBezTo>
                  <a:pt x="95" y="217"/>
                  <a:pt x="106" y="209"/>
                  <a:pt x="117" y="201"/>
                </a:cubicBezTo>
                <a:cubicBezTo>
                  <a:pt x="95" y="182"/>
                  <a:pt x="76" y="175"/>
                  <a:pt x="61" y="184"/>
                </a:cubicBezTo>
                <a:close/>
                <a:moveTo>
                  <a:pt x="420" y="0"/>
                </a:moveTo>
                <a:lnTo>
                  <a:pt x="202" y="0"/>
                </a:lnTo>
                <a:cubicBezTo>
                  <a:pt x="161" y="0"/>
                  <a:pt x="128" y="34"/>
                  <a:pt x="128" y="75"/>
                </a:cubicBezTo>
                <a:lnTo>
                  <a:pt x="128" y="175"/>
                </a:lnTo>
                <a:cubicBezTo>
                  <a:pt x="152" y="194"/>
                  <a:pt x="166" y="211"/>
                  <a:pt x="184" y="237"/>
                </a:cubicBezTo>
                <a:lnTo>
                  <a:pt x="184" y="75"/>
                </a:lnTo>
                <a:cubicBezTo>
                  <a:pt x="184" y="65"/>
                  <a:pt x="192" y="57"/>
                  <a:pt x="202" y="57"/>
                </a:cubicBezTo>
                <a:lnTo>
                  <a:pt x="375" y="57"/>
                </a:lnTo>
                <a:lnTo>
                  <a:pt x="375" y="136"/>
                </a:lnTo>
                <a:cubicBezTo>
                  <a:pt x="375" y="144"/>
                  <a:pt x="382" y="150"/>
                  <a:pt x="389" y="150"/>
                </a:cubicBezTo>
                <a:lnTo>
                  <a:pt x="482" y="150"/>
                </a:lnTo>
                <a:lnTo>
                  <a:pt x="482" y="426"/>
                </a:lnTo>
                <a:cubicBezTo>
                  <a:pt x="482" y="437"/>
                  <a:pt x="474" y="445"/>
                  <a:pt x="463" y="445"/>
                </a:cubicBezTo>
                <a:lnTo>
                  <a:pt x="290" y="445"/>
                </a:lnTo>
                <a:cubicBezTo>
                  <a:pt x="296" y="463"/>
                  <a:pt x="301" y="482"/>
                  <a:pt x="305" y="501"/>
                </a:cubicBezTo>
                <a:lnTo>
                  <a:pt x="463" y="501"/>
                </a:lnTo>
                <a:cubicBezTo>
                  <a:pt x="505" y="501"/>
                  <a:pt x="538" y="468"/>
                  <a:pt x="538" y="426"/>
                </a:cubicBezTo>
                <a:lnTo>
                  <a:pt x="538" y="119"/>
                </a:lnTo>
                <a:lnTo>
                  <a:pt x="420" y="0"/>
                </a:lnTo>
                <a:close/>
              </a:path>
            </a:pathLst>
          </a:custGeom>
          <a:solidFill>
            <a:srgbClr val="0C4067"/>
          </a:solidFill>
          <a:ln w="9525">
            <a:noFill/>
          </a:ln>
        </p:spPr>
        <p:txBody>
          <a:bodyPr/>
          <a:lstStyle/>
          <a:p>
            <a:endParaRPr lang="zh-CN" altLang="en-US"/>
          </a:p>
        </p:txBody>
      </p:sp>
      <p:pic>
        <p:nvPicPr>
          <p:cNvPr id="28" name="Picture 4" descr="E:\郭进京工作文档\项目申请书撰写\医学信息研究所图书馆-Logo.png"/>
          <p:cNvPicPr>
            <a:picLocks noChangeAspect="1" noChangeArrowheads="1"/>
          </p:cNvPicPr>
          <p:nvPr/>
        </p:nvPicPr>
        <p:blipFill>
          <a:blip r:embed="rId2" cstate="print"/>
          <a:srcRect/>
          <a:stretch>
            <a:fillRect/>
          </a:stretch>
        </p:blipFill>
        <p:spPr bwMode="auto">
          <a:xfrm>
            <a:off x="10020300" y="6229051"/>
            <a:ext cx="1990725" cy="495598"/>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234891" y="761956"/>
            <a:ext cx="9636155" cy="6096044"/>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机构自评</a:t>
            </a:r>
          </a:p>
        </p:txBody>
      </p:sp>
      <p:sp>
        <p:nvSpPr>
          <p:cNvPr id="11" name="椭圆 10"/>
          <p:cNvSpPr/>
          <p:nvPr/>
        </p:nvSpPr>
        <p:spPr>
          <a:xfrm>
            <a:off x="3036815" y="1057012"/>
            <a:ext cx="1610686" cy="114090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784892"/>
            <a:ext cx="12192000" cy="5867578"/>
          </a:xfrm>
          <a:prstGeom prst="rect">
            <a:avLst/>
          </a:prstGeom>
          <a:noFill/>
          <a:ln w="9525">
            <a:noFill/>
            <a:miter lim="800000"/>
            <a:headEnd/>
            <a:tailEnd/>
          </a:ln>
          <a:effectLst/>
        </p:spPr>
      </p:pic>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95505" y="119011"/>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机构自评</a:t>
            </a:r>
          </a:p>
        </p:txBody>
      </p:sp>
      <p:sp>
        <p:nvSpPr>
          <p:cNvPr id="11" name="椭圆 10"/>
          <p:cNvSpPr/>
          <p:nvPr/>
        </p:nvSpPr>
        <p:spPr>
          <a:xfrm>
            <a:off x="9471170" y="1048624"/>
            <a:ext cx="1367406" cy="411060"/>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2" name="椭圆 11"/>
          <p:cNvSpPr/>
          <p:nvPr/>
        </p:nvSpPr>
        <p:spPr>
          <a:xfrm>
            <a:off x="10521192" y="1350627"/>
            <a:ext cx="805343" cy="320180"/>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3" name="椭圆 12"/>
          <p:cNvSpPr/>
          <p:nvPr/>
        </p:nvSpPr>
        <p:spPr>
          <a:xfrm>
            <a:off x="4304952" y="1016466"/>
            <a:ext cx="1777066" cy="444616"/>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4" name="椭圆 13"/>
          <p:cNvSpPr/>
          <p:nvPr/>
        </p:nvSpPr>
        <p:spPr>
          <a:xfrm>
            <a:off x="10638638" y="2820099"/>
            <a:ext cx="805343" cy="444616"/>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5" name="椭圆 14">
            <a:extLst>
              <a:ext uri="{FF2B5EF4-FFF2-40B4-BE49-F238E27FC236}">
                <a16:creationId xmlns:a16="http://schemas.microsoft.com/office/drawing/2014/main" id="{3FB5F6E1-CA30-4415-B158-BDCF683E493A}"/>
              </a:ext>
            </a:extLst>
          </p:cNvPr>
          <p:cNvSpPr/>
          <p:nvPr/>
        </p:nvSpPr>
        <p:spPr>
          <a:xfrm>
            <a:off x="8744126" y="4631257"/>
            <a:ext cx="1777066" cy="444616"/>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1026148"/>
            <a:ext cx="12046438" cy="5100618"/>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机构自评</a:t>
            </a:r>
          </a:p>
        </p:txBody>
      </p:sp>
      <p:sp>
        <p:nvSpPr>
          <p:cNvPr id="13" name="椭圆 12"/>
          <p:cNvSpPr/>
          <p:nvPr/>
        </p:nvSpPr>
        <p:spPr>
          <a:xfrm>
            <a:off x="5385731" y="2132202"/>
            <a:ext cx="1291905" cy="444616"/>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4" name="椭圆 13"/>
          <p:cNvSpPr/>
          <p:nvPr/>
        </p:nvSpPr>
        <p:spPr>
          <a:xfrm>
            <a:off x="9064172" y="1710257"/>
            <a:ext cx="1642845" cy="489358"/>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机构自评</a:t>
            </a:r>
          </a:p>
        </p:txBody>
      </p:sp>
      <p:pic>
        <p:nvPicPr>
          <p:cNvPr id="7170" name="Picture 2"/>
          <p:cNvPicPr>
            <a:picLocks noChangeAspect="1" noChangeArrowheads="1"/>
          </p:cNvPicPr>
          <p:nvPr/>
        </p:nvPicPr>
        <p:blipFill>
          <a:blip r:embed="rId2"/>
          <a:srcRect/>
          <a:stretch>
            <a:fillRect/>
          </a:stretch>
        </p:blipFill>
        <p:spPr bwMode="auto">
          <a:xfrm>
            <a:off x="1808696" y="1047148"/>
            <a:ext cx="8001000" cy="3981450"/>
          </a:xfrm>
          <a:prstGeom prst="rect">
            <a:avLst/>
          </a:prstGeom>
          <a:noFill/>
          <a:ln w="9525">
            <a:noFill/>
            <a:miter lim="800000"/>
            <a:headEnd/>
            <a:tailEnd/>
          </a:ln>
          <a:effectLst/>
        </p:spPr>
      </p:pic>
      <p:pic>
        <p:nvPicPr>
          <p:cNvPr id="7172" name="Picture 4"/>
          <p:cNvPicPr>
            <a:picLocks noChangeAspect="1" noChangeArrowheads="1"/>
          </p:cNvPicPr>
          <p:nvPr/>
        </p:nvPicPr>
        <p:blipFill>
          <a:blip r:embed="rId3"/>
          <a:srcRect/>
          <a:stretch>
            <a:fillRect/>
          </a:stretch>
        </p:blipFill>
        <p:spPr bwMode="auto">
          <a:xfrm>
            <a:off x="2117989" y="1468086"/>
            <a:ext cx="6010275" cy="3533775"/>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2766676" y="1006623"/>
            <a:ext cx="4296231" cy="5390554"/>
          </a:xfrm>
          <a:prstGeom prst="rect">
            <a:avLst/>
          </a:prstGeom>
          <a:noFill/>
          <a:ln w="9525">
            <a:noFill/>
            <a:miter lim="800000"/>
            <a:headEnd/>
            <a:tailEnd/>
          </a:ln>
          <a:effectLst/>
        </p:spPr>
      </p:pic>
      <p:sp>
        <p:nvSpPr>
          <p:cNvPr id="12" name="TextBox 11"/>
          <p:cNvSpPr txBox="1"/>
          <p:nvPr/>
        </p:nvSpPr>
        <p:spPr>
          <a:xfrm>
            <a:off x="10800786" y="1638677"/>
            <a:ext cx="470780" cy="1569660"/>
          </a:xfrm>
          <a:prstGeom prst="rect">
            <a:avLst/>
          </a:prstGeom>
          <a:noFill/>
        </p:spPr>
        <p:txBody>
          <a:bodyPr wrap="square" rtlCol="0">
            <a:spAutoFit/>
          </a:bodyPr>
          <a:lstStyle/>
          <a:p>
            <a:r>
              <a:rPr lang="zh-CN" altLang="en-US" sz="4800" b="1" dirty="0">
                <a:solidFill>
                  <a:srgbClr val="7030A0"/>
                </a:solidFill>
              </a:rPr>
              <a:t>附表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gtEl>
                                        <p:attrNameLst>
                                          <p:attrName>style.visibility</p:attrName>
                                        </p:attrNameLst>
                                      </p:cBhvr>
                                      <p:to>
                                        <p:strVal val="visible"/>
                                      </p:to>
                                    </p:set>
                                    <p:anim calcmode="lin" valueType="num">
                                      <p:cBhvr additive="base">
                                        <p:cTn id="19" dur="500" fill="hold"/>
                                        <p:tgtEl>
                                          <p:spTgt spid="7171"/>
                                        </p:tgtEl>
                                        <p:attrNameLst>
                                          <p:attrName>ppt_x</p:attrName>
                                        </p:attrNameLst>
                                      </p:cBhvr>
                                      <p:tavLst>
                                        <p:tav tm="0">
                                          <p:val>
                                            <p:strVal val="#ppt_x"/>
                                          </p:val>
                                        </p:tav>
                                        <p:tav tm="100000">
                                          <p:val>
                                            <p:strVal val="#ppt_x"/>
                                          </p:val>
                                        </p:tav>
                                      </p:tavLst>
                                    </p:anim>
                                    <p:anim calcmode="lin" valueType="num">
                                      <p:cBhvr additive="base">
                                        <p:cTn id="20"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srcRect/>
          <a:stretch>
            <a:fillRect/>
          </a:stretch>
        </p:blipFill>
        <p:spPr bwMode="auto">
          <a:xfrm>
            <a:off x="129215" y="1085316"/>
            <a:ext cx="12001422" cy="2982481"/>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p>
        </p:txBody>
      </p:sp>
      <p:sp>
        <p:nvSpPr>
          <p:cNvPr id="11" name="椭圆 10"/>
          <p:cNvSpPr/>
          <p:nvPr/>
        </p:nvSpPr>
        <p:spPr>
          <a:xfrm>
            <a:off x="273466" y="1880075"/>
            <a:ext cx="3777241" cy="643992"/>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76975" y="1175225"/>
            <a:ext cx="11191875" cy="2781300"/>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p>
        </p:txBody>
      </p:sp>
      <p:sp>
        <p:nvSpPr>
          <p:cNvPr id="11" name="椭圆 10"/>
          <p:cNvSpPr/>
          <p:nvPr/>
        </p:nvSpPr>
        <p:spPr>
          <a:xfrm>
            <a:off x="4161443" y="1951272"/>
            <a:ext cx="3196486" cy="5536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0" name="椭圆 9"/>
          <p:cNvSpPr/>
          <p:nvPr/>
        </p:nvSpPr>
        <p:spPr>
          <a:xfrm>
            <a:off x="4845464" y="2503918"/>
            <a:ext cx="863125" cy="888367"/>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2" name="椭圆 11"/>
          <p:cNvSpPr/>
          <p:nvPr/>
        </p:nvSpPr>
        <p:spPr>
          <a:xfrm>
            <a:off x="7050281" y="2469734"/>
            <a:ext cx="1777526" cy="1170773"/>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考评结果</a:t>
            </a:r>
          </a:p>
        </p:txBody>
      </p:sp>
      <p:pic>
        <p:nvPicPr>
          <p:cNvPr id="10242" name="Picture 2"/>
          <p:cNvPicPr>
            <a:picLocks noChangeAspect="1" noChangeArrowheads="1"/>
          </p:cNvPicPr>
          <p:nvPr/>
        </p:nvPicPr>
        <p:blipFill>
          <a:blip r:embed="rId2"/>
          <a:srcRect/>
          <a:stretch>
            <a:fillRect/>
          </a:stretch>
        </p:blipFill>
        <p:spPr bwMode="auto">
          <a:xfrm>
            <a:off x="206913" y="991684"/>
            <a:ext cx="11762336" cy="3308712"/>
          </a:xfrm>
          <a:prstGeom prst="rect">
            <a:avLst/>
          </a:prstGeom>
          <a:noFill/>
          <a:ln w="9525">
            <a:noFill/>
            <a:miter lim="800000"/>
            <a:headEnd/>
            <a:tailEnd/>
          </a:ln>
          <a:effectLst/>
        </p:spPr>
      </p:pic>
      <p:sp>
        <p:nvSpPr>
          <p:cNvPr id="11" name="椭圆 10"/>
          <p:cNvSpPr/>
          <p:nvPr/>
        </p:nvSpPr>
        <p:spPr>
          <a:xfrm>
            <a:off x="6963195" y="2148164"/>
            <a:ext cx="3991498" cy="553674"/>
          </a:xfrm>
          <a:prstGeom prst="ellipse">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0" name="右箭头 9"/>
          <p:cNvSpPr/>
          <p:nvPr/>
        </p:nvSpPr>
        <p:spPr>
          <a:xfrm rot="16200000">
            <a:off x="7079812" y="4074060"/>
            <a:ext cx="561315" cy="398352"/>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2" name="右箭头 11"/>
          <p:cNvSpPr/>
          <p:nvPr/>
        </p:nvSpPr>
        <p:spPr>
          <a:xfrm rot="16200000">
            <a:off x="9459365" y="4090660"/>
            <a:ext cx="561315" cy="398352"/>
          </a:xfrm>
          <a:prstGeom prst="rightArrow">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3" name="TextBox 12"/>
          <p:cNvSpPr txBox="1"/>
          <p:nvPr/>
        </p:nvSpPr>
        <p:spPr>
          <a:xfrm>
            <a:off x="6880634" y="4572000"/>
            <a:ext cx="1819747" cy="369332"/>
          </a:xfrm>
          <a:prstGeom prst="rect">
            <a:avLst/>
          </a:prstGeom>
          <a:noFill/>
        </p:spPr>
        <p:txBody>
          <a:bodyPr wrap="square" rtlCol="0">
            <a:spAutoFit/>
          </a:bodyPr>
          <a:lstStyle/>
          <a:p>
            <a:r>
              <a:rPr lang="zh-CN" altLang="en-US" dirty="0"/>
              <a:t>自评结果</a:t>
            </a:r>
          </a:p>
        </p:txBody>
      </p:sp>
      <p:sp>
        <p:nvSpPr>
          <p:cNvPr id="14" name="矩形 13"/>
          <p:cNvSpPr/>
          <p:nvPr/>
        </p:nvSpPr>
        <p:spPr>
          <a:xfrm>
            <a:off x="9154335" y="4575193"/>
            <a:ext cx="1107996" cy="369332"/>
          </a:xfrm>
          <a:prstGeom prst="rect">
            <a:avLst/>
          </a:prstGeom>
        </p:spPr>
        <p:txBody>
          <a:bodyPr wrap="none">
            <a:spAutoFit/>
          </a:bodyPr>
          <a:lstStyle/>
          <a:p>
            <a:r>
              <a:rPr lang="zh-CN" altLang="en-US" dirty="0"/>
              <a:t>复核结果</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诊断报告</a:t>
            </a:r>
          </a:p>
        </p:txBody>
      </p:sp>
      <p:sp>
        <p:nvSpPr>
          <p:cNvPr id="11" name="矩形 10"/>
          <p:cNvSpPr/>
          <p:nvPr/>
        </p:nvSpPr>
        <p:spPr>
          <a:xfrm>
            <a:off x="151001" y="1169288"/>
            <a:ext cx="4345497" cy="3539430"/>
          </a:xfrm>
          <a:prstGeom prst="rect">
            <a:avLst/>
          </a:prstGeom>
        </p:spPr>
        <p:txBody>
          <a:bodyPr wrap="square">
            <a:spAutoFit/>
          </a:bodyPr>
          <a:lstStyle/>
          <a:p>
            <a:pPr algn="ctr"/>
            <a:r>
              <a:rPr lang="zh-CN" altLang="en-US" sz="3200" b="1" dirty="0">
                <a:latin typeface="微软雅黑" panose="020B0503020204020204" pitchFamily="34" charset="-122"/>
                <a:ea typeface="微软雅黑" panose="020B0503020204020204" pitchFamily="34" charset="-122"/>
                <a:cs typeface="Arial" panose="020B0604020202020204" pitchFamily="34" charset="0"/>
              </a:rPr>
              <a:t>自评报告</a:t>
            </a:r>
            <a:endParaRPr lang="en-US" altLang="zh-CN" sz="3200" b="1" dirty="0">
              <a:latin typeface="微软雅黑" panose="020B0503020204020204" pitchFamily="34" charset="-122"/>
              <a:ea typeface="微软雅黑" panose="020B0503020204020204" pitchFamily="34" charset="-122"/>
              <a:cs typeface="Arial" panose="020B0604020202020204" pitchFamily="34" charset="0"/>
            </a:endParaRPr>
          </a:p>
          <a:p>
            <a:pPr marL="514350" indent="-514350">
              <a:lnSpc>
                <a:spcPct val="150000"/>
              </a:lnSpc>
            </a:pPr>
            <a:r>
              <a:rPr lang="zh-CN" altLang="en-US" sz="2000" b="1" dirty="0">
                <a:solidFill>
                  <a:srgbClr val="002060"/>
                </a:solidFill>
                <a:latin typeface="楷体" pitchFamily="49" charset="-122"/>
                <a:ea typeface="楷体" pitchFamily="49" charset="-122"/>
              </a:rPr>
              <a:t>三部分：</a:t>
            </a:r>
            <a:endParaRPr lang="en-US" altLang="zh-CN" sz="2000" b="1" dirty="0">
              <a:solidFill>
                <a:srgbClr val="002060"/>
              </a:solidFill>
              <a:latin typeface="楷体" pitchFamily="49" charset="-122"/>
              <a:ea typeface="楷体" pitchFamily="49" charset="-122"/>
            </a:endParaRPr>
          </a:p>
          <a:p>
            <a:pPr marL="514350" indent="-514350">
              <a:lnSpc>
                <a:spcPct val="150000"/>
              </a:lnSpc>
            </a:pPr>
            <a:r>
              <a:rPr lang="en-US" altLang="zh-CN" sz="2000" b="1" dirty="0">
                <a:solidFill>
                  <a:srgbClr val="002060"/>
                </a:solidFill>
                <a:latin typeface="楷体" pitchFamily="49" charset="-122"/>
                <a:ea typeface="楷体" pitchFamily="49" charset="-122"/>
              </a:rPr>
              <a:t>1.</a:t>
            </a:r>
            <a:r>
              <a:rPr lang="zh-CN" altLang="en-US" sz="2000" b="1" dirty="0">
                <a:solidFill>
                  <a:srgbClr val="002060"/>
                </a:solidFill>
                <a:latin typeface="楷体" pitchFamily="49" charset="-122"/>
                <a:ea typeface="楷体" pitchFamily="49" charset="-122"/>
              </a:rPr>
              <a:t>文字版描述：不达标指标和同上次自评结果的对比</a:t>
            </a:r>
            <a:endParaRPr lang="en-US" altLang="zh-CN" sz="2000" b="1" dirty="0">
              <a:solidFill>
                <a:srgbClr val="002060"/>
              </a:solidFill>
              <a:latin typeface="楷体" pitchFamily="49" charset="-122"/>
              <a:ea typeface="楷体" pitchFamily="49" charset="-122"/>
            </a:endParaRPr>
          </a:p>
          <a:p>
            <a:pPr marL="514350" indent="-514350">
              <a:lnSpc>
                <a:spcPct val="150000"/>
              </a:lnSpc>
            </a:pPr>
            <a:r>
              <a:rPr lang="en-US" altLang="zh-CN" sz="2000" b="1" dirty="0">
                <a:solidFill>
                  <a:srgbClr val="002060"/>
                </a:solidFill>
                <a:latin typeface="楷体" pitchFamily="49" charset="-122"/>
                <a:ea typeface="楷体" pitchFamily="49" charset="-122"/>
              </a:rPr>
              <a:t>2.</a:t>
            </a:r>
            <a:r>
              <a:rPr lang="zh-CN" altLang="en-US" sz="2000" b="1" dirty="0">
                <a:solidFill>
                  <a:srgbClr val="002060"/>
                </a:solidFill>
                <a:latin typeface="楷体" pitchFamily="49" charset="-122"/>
                <a:ea typeface="楷体" pitchFamily="49" charset="-122"/>
              </a:rPr>
              <a:t>图表展示总体得分</a:t>
            </a:r>
            <a:endParaRPr lang="en-US" altLang="zh-CN" sz="2000" b="1" dirty="0">
              <a:solidFill>
                <a:srgbClr val="002060"/>
              </a:solidFill>
              <a:latin typeface="楷体" pitchFamily="49" charset="-122"/>
              <a:ea typeface="楷体" pitchFamily="49" charset="-122"/>
            </a:endParaRPr>
          </a:p>
          <a:p>
            <a:pPr marL="514350" indent="-514350">
              <a:lnSpc>
                <a:spcPct val="150000"/>
              </a:lnSpc>
            </a:pPr>
            <a:r>
              <a:rPr lang="en-US" altLang="zh-CN" sz="2000" b="1" dirty="0">
                <a:solidFill>
                  <a:srgbClr val="002060"/>
                </a:solidFill>
                <a:latin typeface="楷体" pitchFamily="49" charset="-122"/>
                <a:ea typeface="楷体" pitchFamily="49" charset="-122"/>
              </a:rPr>
              <a:t>3.</a:t>
            </a:r>
            <a:r>
              <a:rPr lang="zh-CN" altLang="en-US" sz="2000" b="1" dirty="0">
                <a:solidFill>
                  <a:srgbClr val="002060"/>
                </a:solidFill>
                <a:latin typeface="楷体" pitchFamily="49" charset="-122"/>
                <a:ea typeface="楷体" pitchFamily="49" charset="-122"/>
              </a:rPr>
              <a:t>图表展示各章节得分</a:t>
            </a:r>
            <a:endParaRPr lang="en-US" altLang="zh-CN" sz="2000" b="1" dirty="0">
              <a:solidFill>
                <a:srgbClr val="002060"/>
              </a:solidFill>
              <a:latin typeface="楷体" pitchFamily="49" charset="-122"/>
              <a:ea typeface="楷体" pitchFamily="49" charset="-122"/>
            </a:endParaRPr>
          </a:p>
          <a:p>
            <a:pPr marL="514350" indent="-514350">
              <a:lnSpc>
                <a:spcPct val="150000"/>
              </a:lnSpc>
            </a:pPr>
            <a:endParaRPr lang="en-US" altLang="zh-CN" sz="2800" b="1" dirty="0">
              <a:solidFill>
                <a:srgbClr val="002060"/>
              </a:solidFill>
              <a:latin typeface="楷体" pitchFamily="49" charset="-122"/>
              <a:ea typeface="楷体" pitchFamily="49" charset="-122"/>
            </a:endParaRPr>
          </a:p>
        </p:txBody>
      </p:sp>
      <p:pic>
        <p:nvPicPr>
          <p:cNvPr id="10" name="Picture 2"/>
          <p:cNvPicPr>
            <a:picLocks noChangeAspect="1" noChangeArrowheads="1"/>
          </p:cNvPicPr>
          <p:nvPr/>
        </p:nvPicPr>
        <p:blipFill>
          <a:blip r:embed="rId2"/>
          <a:srcRect/>
          <a:stretch>
            <a:fillRect/>
          </a:stretch>
        </p:blipFill>
        <p:spPr bwMode="auto">
          <a:xfrm>
            <a:off x="5509916" y="816681"/>
            <a:ext cx="5639052" cy="6041319"/>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2.</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自评管理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诊断报告</a:t>
            </a:r>
          </a:p>
        </p:txBody>
      </p:sp>
      <p:sp>
        <p:nvSpPr>
          <p:cNvPr id="12" name="矩形 11"/>
          <p:cNvSpPr/>
          <p:nvPr/>
        </p:nvSpPr>
        <p:spPr>
          <a:xfrm>
            <a:off x="7726262" y="767966"/>
            <a:ext cx="4269996" cy="2369880"/>
          </a:xfrm>
          <a:prstGeom prst="rect">
            <a:avLst/>
          </a:prstGeom>
        </p:spPr>
        <p:txBody>
          <a:bodyPr wrap="square">
            <a:spAutoFit/>
          </a:bodyPr>
          <a:lstStyle/>
          <a:p>
            <a:pPr algn="ct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同级报告</a:t>
            </a:r>
            <a:endParaRPr lang="en-US" altLang="zh-CN" sz="2800" b="1"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buFont typeface="Arial" pitchFamily="34" charset="0"/>
              <a:buChar char="•"/>
            </a:pPr>
            <a:r>
              <a:rPr lang="zh-CN" altLang="en-US" sz="2000" b="1" dirty="0">
                <a:solidFill>
                  <a:srgbClr val="002060"/>
                </a:solidFill>
                <a:latin typeface="楷体" pitchFamily="49" charset="-122"/>
                <a:ea typeface="楷体" pitchFamily="49" charset="-122"/>
              </a:rPr>
              <a:t>了解跟同地市内其他机构的情况，有利于机构发现自己的不足，针对性提高</a:t>
            </a:r>
            <a:endParaRPr lang="en-US" altLang="zh-CN" sz="2000" b="1" dirty="0">
              <a:solidFill>
                <a:srgbClr val="002060"/>
              </a:solidFill>
              <a:latin typeface="楷体" pitchFamily="49" charset="-122"/>
              <a:ea typeface="楷体" pitchFamily="49" charset="-122"/>
            </a:endParaRPr>
          </a:p>
          <a:p>
            <a:pPr>
              <a:lnSpc>
                <a:spcPct val="150000"/>
              </a:lnSpc>
            </a:pPr>
            <a:endParaRPr lang="zh-CN" altLang="en-US" sz="20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0" name="Picture 3"/>
          <p:cNvPicPr>
            <a:picLocks noChangeAspect="1" noChangeArrowheads="1"/>
          </p:cNvPicPr>
          <p:nvPr/>
        </p:nvPicPr>
        <p:blipFill>
          <a:blip r:embed="rId2"/>
          <a:srcRect/>
          <a:stretch>
            <a:fillRect/>
          </a:stretch>
        </p:blipFill>
        <p:spPr bwMode="auto">
          <a:xfrm>
            <a:off x="218431" y="866628"/>
            <a:ext cx="7191844" cy="5450281"/>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496860" y="1260389"/>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4244829" y="1098958"/>
            <a:ext cx="1921079" cy="5360565"/>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441002" y="1053556"/>
            <a:ext cx="9567170" cy="5659685"/>
          </a:xfrm>
          <a:prstGeom prst="rect">
            <a:avLst/>
          </a:prstGeom>
        </p:spPr>
      </p:pic>
      <p:sp>
        <p:nvSpPr>
          <p:cNvPr id="3" name="矩形 2"/>
          <p:cNvSpPr/>
          <p:nvPr/>
        </p:nvSpPr>
        <p:spPr>
          <a:xfrm>
            <a:off x="352423" y="290123"/>
            <a:ext cx="11576721" cy="46166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cs typeface="Arial" panose="020B0604020202020204" pitchFamily="34" charset="0"/>
              </a:rPr>
              <a:t>背景：国家卫生健康委与国家中医药局联合发布通知：开展“优质服务基层行”活动</a:t>
            </a:r>
            <a:endParaRPr lang="zh-CN" altLang="en-US" sz="2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 y="196279"/>
            <a:ext cx="12182476" cy="746695"/>
            <a:chOff x="-1" y="196279"/>
            <a:chExt cx="12182476" cy="746695"/>
          </a:xfrm>
        </p:grpSpPr>
        <p:sp>
          <p:nvSpPr>
            <p:cNvPr id="5" name="矩形 4"/>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6" name="直接连接符 5"/>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3.</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考评审核管理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区县审核</a:t>
            </a:r>
          </a:p>
        </p:txBody>
      </p:sp>
      <p:pic>
        <p:nvPicPr>
          <p:cNvPr id="8195" name="Picture 3"/>
          <p:cNvPicPr>
            <a:picLocks noChangeAspect="1" noChangeArrowheads="1"/>
          </p:cNvPicPr>
          <p:nvPr/>
        </p:nvPicPr>
        <p:blipFill>
          <a:blip r:embed="rId2"/>
          <a:srcRect/>
          <a:stretch>
            <a:fillRect/>
          </a:stretch>
        </p:blipFill>
        <p:spPr bwMode="auto">
          <a:xfrm>
            <a:off x="0" y="833296"/>
            <a:ext cx="11994741" cy="2462166"/>
          </a:xfrm>
          <a:prstGeom prst="rect">
            <a:avLst/>
          </a:prstGeom>
          <a:noFill/>
          <a:ln w="9525">
            <a:noFill/>
            <a:miter lim="800000"/>
            <a:headEnd/>
            <a:tailEnd/>
          </a:ln>
          <a:effectLst/>
        </p:spPr>
      </p:pic>
      <p:sp>
        <p:nvSpPr>
          <p:cNvPr id="10" name="椭圆 9"/>
          <p:cNvSpPr/>
          <p:nvPr/>
        </p:nvSpPr>
        <p:spPr>
          <a:xfrm>
            <a:off x="1687100" y="1793750"/>
            <a:ext cx="766389" cy="42783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8196" name="Picture 4"/>
          <p:cNvPicPr>
            <a:picLocks noChangeAspect="1" noChangeArrowheads="1"/>
          </p:cNvPicPr>
          <p:nvPr/>
        </p:nvPicPr>
        <p:blipFill>
          <a:blip r:embed="rId3"/>
          <a:srcRect/>
          <a:stretch>
            <a:fillRect/>
          </a:stretch>
        </p:blipFill>
        <p:spPr bwMode="auto">
          <a:xfrm>
            <a:off x="0" y="778080"/>
            <a:ext cx="11699125" cy="4898443"/>
          </a:xfrm>
          <a:prstGeom prst="rect">
            <a:avLst/>
          </a:prstGeom>
          <a:noFill/>
          <a:ln w="9525">
            <a:noFill/>
            <a:miter lim="800000"/>
            <a:headEnd/>
            <a:tailEnd/>
          </a:ln>
          <a:effectLst/>
        </p:spPr>
      </p:pic>
      <p:sp>
        <p:nvSpPr>
          <p:cNvPr id="13" name="椭圆 12"/>
          <p:cNvSpPr/>
          <p:nvPr/>
        </p:nvSpPr>
        <p:spPr>
          <a:xfrm>
            <a:off x="2311790" y="788814"/>
            <a:ext cx="1943339" cy="42783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4" name="椭圆 13"/>
          <p:cNvSpPr/>
          <p:nvPr/>
        </p:nvSpPr>
        <p:spPr>
          <a:xfrm>
            <a:off x="119343" y="986481"/>
            <a:ext cx="1943339" cy="42783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8197" name="Picture 5"/>
          <p:cNvPicPr>
            <a:picLocks noChangeAspect="1" noChangeArrowheads="1"/>
          </p:cNvPicPr>
          <p:nvPr/>
        </p:nvPicPr>
        <p:blipFill>
          <a:blip r:embed="rId4"/>
          <a:srcRect/>
          <a:stretch>
            <a:fillRect/>
          </a:stretch>
        </p:blipFill>
        <p:spPr bwMode="auto">
          <a:xfrm>
            <a:off x="1265948" y="566676"/>
            <a:ext cx="7772400" cy="5848350"/>
          </a:xfrm>
          <a:prstGeom prst="rect">
            <a:avLst/>
          </a:prstGeom>
          <a:noFill/>
          <a:ln w="9525">
            <a:noFill/>
            <a:miter lim="800000"/>
            <a:headEnd/>
            <a:tailEnd/>
          </a:ln>
          <a:effectLst/>
        </p:spPr>
      </p:pic>
      <p:pic>
        <p:nvPicPr>
          <p:cNvPr id="8198" name="Picture 6"/>
          <p:cNvPicPr>
            <a:picLocks noChangeAspect="1" noChangeArrowheads="1"/>
          </p:cNvPicPr>
          <p:nvPr/>
        </p:nvPicPr>
        <p:blipFill>
          <a:blip r:embed="rId5"/>
          <a:srcRect/>
          <a:stretch>
            <a:fillRect/>
          </a:stretch>
        </p:blipFill>
        <p:spPr bwMode="auto">
          <a:xfrm>
            <a:off x="0" y="850728"/>
            <a:ext cx="11751398" cy="2636175"/>
          </a:xfrm>
          <a:prstGeom prst="rect">
            <a:avLst/>
          </a:prstGeom>
          <a:noFill/>
          <a:ln w="9525">
            <a:noFill/>
            <a:miter lim="800000"/>
            <a:headEnd/>
            <a:tailEnd/>
          </a:ln>
          <a:effectLst/>
        </p:spPr>
      </p:pic>
      <p:sp>
        <p:nvSpPr>
          <p:cNvPr id="17" name="椭圆 16"/>
          <p:cNvSpPr/>
          <p:nvPr/>
        </p:nvSpPr>
        <p:spPr>
          <a:xfrm>
            <a:off x="796705" y="1367073"/>
            <a:ext cx="2245259" cy="53415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additive="base">
                                        <p:cTn id="19" dur="500" fill="hold"/>
                                        <p:tgtEl>
                                          <p:spTgt spid="8196"/>
                                        </p:tgtEl>
                                        <p:attrNameLst>
                                          <p:attrName>ppt_x</p:attrName>
                                        </p:attrNameLst>
                                      </p:cBhvr>
                                      <p:tavLst>
                                        <p:tav tm="0">
                                          <p:val>
                                            <p:strVal val="#ppt_x"/>
                                          </p:val>
                                        </p:tav>
                                        <p:tav tm="100000">
                                          <p:val>
                                            <p:strVal val="#ppt_x"/>
                                          </p:val>
                                        </p:tav>
                                      </p:tavLst>
                                    </p:anim>
                                    <p:anim calcmode="lin" valueType="num">
                                      <p:cBhvr additive="base">
                                        <p:cTn id="20"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197"/>
                                        </p:tgtEl>
                                        <p:attrNameLst>
                                          <p:attrName>style.visibility</p:attrName>
                                        </p:attrNameLst>
                                      </p:cBhvr>
                                      <p:to>
                                        <p:strVal val="visible"/>
                                      </p:to>
                                    </p:set>
                                    <p:anim calcmode="lin" valueType="num">
                                      <p:cBhvr additive="base">
                                        <p:cTn id="37" dur="500" fill="hold"/>
                                        <p:tgtEl>
                                          <p:spTgt spid="8197"/>
                                        </p:tgtEl>
                                        <p:attrNameLst>
                                          <p:attrName>ppt_x</p:attrName>
                                        </p:attrNameLst>
                                      </p:cBhvr>
                                      <p:tavLst>
                                        <p:tav tm="0">
                                          <p:val>
                                            <p:strVal val="#ppt_x"/>
                                          </p:val>
                                        </p:tav>
                                        <p:tav tm="100000">
                                          <p:val>
                                            <p:strVal val="#ppt_x"/>
                                          </p:val>
                                        </p:tav>
                                      </p:tavLst>
                                    </p:anim>
                                    <p:anim calcmode="lin" valueType="num">
                                      <p:cBhvr additive="base">
                                        <p:cTn id="3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198"/>
                                        </p:tgtEl>
                                        <p:attrNameLst>
                                          <p:attrName>style.visibility</p:attrName>
                                        </p:attrNameLst>
                                      </p:cBhvr>
                                      <p:to>
                                        <p:strVal val="visible"/>
                                      </p:to>
                                    </p:set>
                                    <p:anim calcmode="lin" valueType="num">
                                      <p:cBhvr additive="base">
                                        <p:cTn id="43" dur="500" fill="hold"/>
                                        <p:tgtEl>
                                          <p:spTgt spid="8198"/>
                                        </p:tgtEl>
                                        <p:attrNameLst>
                                          <p:attrName>ppt_x</p:attrName>
                                        </p:attrNameLst>
                                      </p:cBhvr>
                                      <p:tavLst>
                                        <p:tav tm="0">
                                          <p:val>
                                            <p:strVal val="#ppt_x"/>
                                          </p:val>
                                        </p:tav>
                                        <p:tav tm="100000">
                                          <p:val>
                                            <p:strVal val="#ppt_x"/>
                                          </p:val>
                                        </p:tav>
                                      </p:tavLst>
                                    </p:anim>
                                    <p:anim calcmode="lin" valueType="num">
                                      <p:cBhvr additive="base">
                                        <p:cTn id="44"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759A52C-4774-4F88-88C0-A548AA564E30}"/>
              </a:ext>
            </a:extLst>
          </p:cNvPr>
          <p:cNvPicPr>
            <a:picLocks noChangeAspect="1"/>
          </p:cNvPicPr>
          <p:nvPr/>
        </p:nvPicPr>
        <p:blipFill>
          <a:blip r:embed="rId2"/>
          <a:stretch>
            <a:fillRect/>
          </a:stretch>
        </p:blipFill>
        <p:spPr>
          <a:xfrm>
            <a:off x="87330" y="1327351"/>
            <a:ext cx="12192000" cy="3895074"/>
          </a:xfrm>
          <a:prstGeom prst="rect">
            <a:avLst/>
          </a:prstGeom>
        </p:spPr>
      </p:pic>
      <p:sp>
        <p:nvSpPr>
          <p:cNvPr id="4" name="椭圆 3">
            <a:extLst>
              <a:ext uri="{FF2B5EF4-FFF2-40B4-BE49-F238E27FC236}">
                <a16:creationId xmlns:a16="http://schemas.microsoft.com/office/drawing/2014/main" id="{AD85E679-3886-477A-9D75-97305C29A486}"/>
              </a:ext>
            </a:extLst>
          </p:cNvPr>
          <p:cNvSpPr/>
          <p:nvPr/>
        </p:nvSpPr>
        <p:spPr>
          <a:xfrm>
            <a:off x="-45776" y="1870507"/>
            <a:ext cx="1833479" cy="53415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5" name="椭圆 4">
            <a:extLst>
              <a:ext uri="{FF2B5EF4-FFF2-40B4-BE49-F238E27FC236}">
                <a16:creationId xmlns:a16="http://schemas.microsoft.com/office/drawing/2014/main" id="{9A4BFA1A-4D7D-4F8B-981C-099FD30E03F6}"/>
              </a:ext>
            </a:extLst>
          </p:cNvPr>
          <p:cNvSpPr/>
          <p:nvPr/>
        </p:nvSpPr>
        <p:spPr>
          <a:xfrm>
            <a:off x="4262521" y="2788332"/>
            <a:ext cx="1833479" cy="53415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3" name="文本框 2">
            <a:extLst>
              <a:ext uri="{FF2B5EF4-FFF2-40B4-BE49-F238E27FC236}">
                <a16:creationId xmlns:a16="http://schemas.microsoft.com/office/drawing/2014/main" id="{148FBD3C-F62A-448F-AD5F-7CEAE71D4B8A}"/>
              </a:ext>
            </a:extLst>
          </p:cNvPr>
          <p:cNvSpPr txBox="1"/>
          <p:nvPr/>
        </p:nvSpPr>
        <p:spPr>
          <a:xfrm>
            <a:off x="2034283" y="5645649"/>
            <a:ext cx="9113177" cy="461665"/>
          </a:xfrm>
          <a:prstGeom prst="rect">
            <a:avLst/>
          </a:prstGeom>
          <a:noFill/>
        </p:spPr>
        <p:txBody>
          <a:bodyPr wrap="square" rtlCol="0">
            <a:spAutoFit/>
          </a:bodyPr>
          <a:lstStyle/>
          <a:p>
            <a:r>
              <a:rPr lang="zh-CN" altLang="en-US" sz="2400" b="1" dirty="0">
                <a:solidFill>
                  <a:srgbClr val="7030A0"/>
                </a:solidFill>
              </a:rPr>
              <a:t>区县用户重置基层医疗机构密码</a:t>
            </a:r>
          </a:p>
        </p:txBody>
      </p:sp>
    </p:spTree>
    <p:extLst>
      <p:ext uri="{BB962C8B-B14F-4D97-AF65-F5344CB8AC3E}">
        <p14:creationId xmlns:p14="http://schemas.microsoft.com/office/powerpoint/2010/main" val="1511857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A837385-4B8E-45B0-85AE-7A94B1EE46C6}"/>
              </a:ext>
            </a:extLst>
          </p:cNvPr>
          <p:cNvPicPr>
            <a:picLocks noChangeAspect="1"/>
          </p:cNvPicPr>
          <p:nvPr/>
        </p:nvPicPr>
        <p:blipFill>
          <a:blip r:embed="rId2"/>
          <a:stretch>
            <a:fillRect/>
          </a:stretch>
        </p:blipFill>
        <p:spPr>
          <a:xfrm>
            <a:off x="0" y="574540"/>
            <a:ext cx="12192000" cy="5708920"/>
          </a:xfrm>
          <a:prstGeom prst="rect">
            <a:avLst/>
          </a:prstGeom>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3.</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考评审核管理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地区机构管理</a:t>
            </a:r>
          </a:p>
        </p:txBody>
      </p:sp>
      <p:sp>
        <p:nvSpPr>
          <p:cNvPr id="3" name="文本框 2">
            <a:extLst>
              <a:ext uri="{FF2B5EF4-FFF2-40B4-BE49-F238E27FC236}">
                <a16:creationId xmlns:a16="http://schemas.microsoft.com/office/drawing/2014/main" id="{A099287C-F83D-47AB-A4D7-F4DDA795F9EE}"/>
              </a:ext>
            </a:extLst>
          </p:cNvPr>
          <p:cNvSpPr txBox="1"/>
          <p:nvPr/>
        </p:nvSpPr>
        <p:spPr>
          <a:xfrm>
            <a:off x="588463" y="5980544"/>
            <a:ext cx="11291298" cy="838884"/>
          </a:xfrm>
          <a:prstGeom prst="rect">
            <a:avLst/>
          </a:prstGeom>
          <a:noFill/>
        </p:spPr>
        <p:txBody>
          <a:bodyPr wrap="square" rtlCol="0">
            <a:spAutoFit/>
          </a:bodyPr>
          <a:lstStyle/>
          <a:p>
            <a:pPr>
              <a:lnSpc>
                <a:spcPct val="150000"/>
              </a:lnSpc>
            </a:pPr>
            <a:r>
              <a:rPr lang="zh-CN" altLang="en-US" sz="2400" b="1" dirty="0">
                <a:solidFill>
                  <a:srgbClr val="7030A0"/>
                </a:solidFill>
              </a:rPr>
              <a:t>在已有基层医疗机构列表中选择需要参加优质服务基层行的</a:t>
            </a:r>
            <a:r>
              <a:rPr lang="zh-CN" altLang="en-US" sz="3600" b="1" dirty="0">
                <a:solidFill>
                  <a:srgbClr val="C00000"/>
                </a:solidFill>
              </a:rPr>
              <a:t>所有</a:t>
            </a:r>
            <a:r>
              <a:rPr lang="zh-CN" altLang="en-US" sz="2400" b="1" dirty="0">
                <a:solidFill>
                  <a:srgbClr val="7030A0"/>
                </a:solidFill>
              </a:rPr>
              <a:t>基层医疗机构</a:t>
            </a:r>
          </a:p>
        </p:txBody>
      </p:sp>
      <p:sp>
        <p:nvSpPr>
          <p:cNvPr id="10" name="椭圆 9">
            <a:extLst>
              <a:ext uri="{FF2B5EF4-FFF2-40B4-BE49-F238E27FC236}">
                <a16:creationId xmlns:a16="http://schemas.microsoft.com/office/drawing/2014/main" id="{3AB0AC19-7DDC-4699-8549-01DE8EDB7D27}"/>
              </a:ext>
            </a:extLst>
          </p:cNvPr>
          <p:cNvSpPr/>
          <p:nvPr/>
        </p:nvSpPr>
        <p:spPr>
          <a:xfrm>
            <a:off x="0" y="970222"/>
            <a:ext cx="1833479" cy="35641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3" name="椭圆 12">
            <a:extLst>
              <a:ext uri="{FF2B5EF4-FFF2-40B4-BE49-F238E27FC236}">
                <a16:creationId xmlns:a16="http://schemas.microsoft.com/office/drawing/2014/main" id="{CBE0C3E6-D78C-435D-B370-CF652CF56B37}"/>
              </a:ext>
            </a:extLst>
          </p:cNvPr>
          <p:cNvSpPr/>
          <p:nvPr/>
        </p:nvSpPr>
        <p:spPr>
          <a:xfrm>
            <a:off x="4353191" y="1897052"/>
            <a:ext cx="2247955" cy="35641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4" name="椭圆 13">
            <a:extLst>
              <a:ext uri="{FF2B5EF4-FFF2-40B4-BE49-F238E27FC236}">
                <a16:creationId xmlns:a16="http://schemas.microsoft.com/office/drawing/2014/main" id="{4906CA05-63CD-4005-B629-FEA94379C4F9}"/>
              </a:ext>
            </a:extLst>
          </p:cNvPr>
          <p:cNvSpPr/>
          <p:nvPr/>
        </p:nvSpPr>
        <p:spPr>
          <a:xfrm>
            <a:off x="10921429" y="2480442"/>
            <a:ext cx="837343" cy="179165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extLst>
      <p:ext uri="{BB962C8B-B14F-4D97-AF65-F5344CB8AC3E}">
        <p14:creationId xmlns:p14="http://schemas.microsoft.com/office/powerpoint/2010/main" val="3041812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95263" y="779070"/>
            <a:ext cx="11801475" cy="5010150"/>
          </a:xfrm>
          <a:prstGeom prst="rect">
            <a:avLst/>
          </a:prstGeom>
          <a:noFill/>
          <a:ln w="9525">
            <a:noFill/>
            <a:miter lim="800000"/>
            <a:headEnd/>
            <a:tailEnd/>
          </a:ln>
          <a:effectLst/>
        </p:spPr>
      </p:pic>
      <p:grpSp>
        <p:nvGrpSpPr>
          <p:cNvPr id="2"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3.</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考评审核管理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市级</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省级审核</a:t>
            </a:r>
          </a:p>
        </p:txBody>
      </p:sp>
      <p:sp>
        <p:nvSpPr>
          <p:cNvPr id="10" name="椭圆 9"/>
          <p:cNvSpPr/>
          <p:nvPr/>
        </p:nvSpPr>
        <p:spPr>
          <a:xfrm>
            <a:off x="0" y="1086416"/>
            <a:ext cx="2248250" cy="83291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3.</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考评审核管理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复核机构管理</a:t>
            </a: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496" t="12699" r="1290" b="34444"/>
          <a:stretch>
            <a:fillRect/>
          </a:stretch>
        </p:blipFill>
        <p:spPr>
          <a:xfrm>
            <a:off x="160515" y="945111"/>
            <a:ext cx="11844830" cy="4703933"/>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5078" t="20188" r="25039" b="31737"/>
          <a:stretch>
            <a:fillRect/>
          </a:stretch>
        </p:blipFill>
        <p:spPr>
          <a:xfrm>
            <a:off x="2728919" y="1585206"/>
            <a:ext cx="6641393" cy="4000463"/>
          </a:xfrm>
          <a:prstGeom prst="rect">
            <a:avLst/>
          </a:prstGeom>
        </p:spPr>
      </p:pic>
      <p:sp>
        <p:nvSpPr>
          <p:cNvPr id="10" name="TextBox 9"/>
          <p:cNvSpPr txBox="1"/>
          <p:nvPr/>
        </p:nvSpPr>
        <p:spPr>
          <a:xfrm>
            <a:off x="724277" y="5930020"/>
            <a:ext cx="8908610" cy="369332"/>
          </a:xfrm>
          <a:prstGeom prst="rect">
            <a:avLst/>
          </a:prstGeom>
          <a:noFill/>
        </p:spPr>
        <p:txBody>
          <a:bodyPr wrap="square" rtlCol="0">
            <a:spAutoFit/>
          </a:bodyPr>
          <a:lstStyle/>
          <a:p>
            <a:r>
              <a:rPr lang="zh-CN" altLang="en-US" dirty="0">
                <a:solidFill>
                  <a:srgbClr val="7030A0"/>
                </a:solidFill>
              </a:rPr>
              <a:t>省、市级卫生行政部门设置一个或多个第三方机构来负责辖区内的复核工作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496860" y="1260389"/>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6123548" y="1330859"/>
            <a:ext cx="1921079" cy="4817275"/>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4.</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专家库管理</a:t>
            </a:r>
          </a:p>
        </p:txBody>
      </p:sp>
      <p:sp>
        <p:nvSpPr>
          <p:cNvPr id="13" name="矩形 12"/>
          <p:cNvSpPr/>
          <p:nvPr/>
        </p:nvSpPr>
        <p:spPr>
          <a:xfrm>
            <a:off x="82101" y="866801"/>
            <a:ext cx="1583737" cy="2400657"/>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cs typeface="Arial" panose="020B0604020202020204" pitchFamily="34" charset="0"/>
              </a:rPr>
              <a:t>添加专家</a:t>
            </a:r>
            <a:endParaRPr lang="en-US" altLang="zh-CN" sz="2400" b="1"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endParaRPr lang="en-US" altLang="zh-CN" sz="2400" b="1"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pPr>
            <a:r>
              <a:rPr lang="zh-CN" altLang="en-US" sz="2000" b="1" dirty="0">
                <a:solidFill>
                  <a:srgbClr val="7030A0"/>
                </a:solidFill>
                <a:latin typeface="楷体" pitchFamily="49" charset="-122"/>
                <a:ea typeface="楷体" pitchFamily="49" charset="-122"/>
                <a:cs typeface="Arial" panose="020B0604020202020204" pitchFamily="34" charset="0"/>
              </a:rPr>
              <a:t>各复核机构在这里添加一些专家</a:t>
            </a:r>
            <a:endParaRPr lang="en-US" altLang="zh-CN" sz="2000" b="1" dirty="0">
              <a:solidFill>
                <a:srgbClr val="7030A0"/>
              </a:solidFill>
              <a:latin typeface="楷体" pitchFamily="49" charset="-122"/>
              <a:ea typeface="楷体" pitchFamily="49" charset="-122"/>
              <a:cs typeface="Arial" panose="020B0604020202020204" pitchFamily="34" charset="0"/>
            </a:endParaRPr>
          </a:p>
        </p:txBody>
      </p:sp>
      <p:pic>
        <p:nvPicPr>
          <p:cNvPr id="16385" name="Picture 1" descr="C:\Users\win7\Desktop\屏幕快照 2018-10-16 上午8.50.14.png"/>
          <p:cNvPicPr>
            <a:picLocks noChangeAspect="1" noChangeArrowheads="1"/>
          </p:cNvPicPr>
          <p:nvPr/>
        </p:nvPicPr>
        <p:blipFill>
          <a:blip r:embed="rId2"/>
          <a:srcRect/>
          <a:stretch>
            <a:fillRect/>
          </a:stretch>
        </p:blipFill>
        <p:spPr bwMode="auto">
          <a:xfrm>
            <a:off x="1770075" y="876184"/>
            <a:ext cx="9902109" cy="5537200"/>
          </a:xfrm>
          <a:prstGeom prst="rect">
            <a:avLst/>
          </a:prstGeom>
          <a:noFill/>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4139" t="18686" r="24452" b="28732"/>
          <a:stretch>
            <a:fillRect/>
          </a:stretch>
        </p:blipFill>
        <p:spPr>
          <a:xfrm>
            <a:off x="3746058" y="1828612"/>
            <a:ext cx="5640947" cy="36060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4.</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评审任务分配</a:t>
            </a:r>
          </a:p>
        </p:txBody>
      </p:sp>
      <p:sp>
        <p:nvSpPr>
          <p:cNvPr id="10" name="矩形 9"/>
          <p:cNvSpPr/>
          <p:nvPr/>
        </p:nvSpPr>
        <p:spPr>
          <a:xfrm>
            <a:off x="82101" y="866801"/>
            <a:ext cx="11153776" cy="46166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cs typeface="Arial" panose="020B0604020202020204" pitchFamily="34" charset="0"/>
              </a:rPr>
              <a:t>添加专家组：复核机构可以把相应的专家分成几组，然后每组再分配评审的机构</a:t>
            </a:r>
            <a:endParaRPr lang="en-US" altLang="zh-CN" sz="24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3315" name="Picture 3"/>
          <p:cNvPicPr>
            <a:picLocks noChangeAspect="1" noChangeArrowheads="1"/>
          </p:cNvPicPr>
          <p:nvPr/>
        </p:nvPicPr>
        <p:blipFill>
          <a:blip r:embed="rId2"/>
          <a:srcRect/>
          <a:stretch>
            <a:fillRect/>
          </a:stretch>
        </p:blipFill>
        <p:spPr bwMode="auto">
          <a:xfrm>
            <a:off x="38100" y="1347788"/>
            <a:ext cx="12115800" cy="4162425"/>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a:srcRect/>
          <a:stretch>
            <a:fillRect/>
          </a:stretch>
        </p:blipFill>
        <p:spPr bwMode="auto">
          <a:xfrm>
            <a:off x="1404937" y="947737"/>
            <a:ext cx="9067800" cy="45624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44634C-C092-4F8E-88EA-F855DC1EFA6C}"/>
              </a:ext>
            </a:extLst>
          </p:cNvPr>
          <p:cNvPicPr>
            <a:picLocks noChangeAspect="1"/>
          </p:cNvPicPr>
          <p:nvPr/>
        </p:nvPicPr>
        <p:blipFill>
          <a:blip r:embed="rId2"/>
          <a:stretch>
            <a:fillRect/>
          </a:stretch>
        </p:blipFill>
        <p:spPr>
          <a:xfrm>
            <a:off x="0" y="623836"/>
            <a:ext cx="11810887" cy="5254694"/>
          </a:xfrm>
          <a:prstGeom prst="rect">
            <a:avLst/>
          </a:prstGeom>
        </p:spPr>
      </p:pic>
      <p:sp>
        <p:nvSpPr>
          <p:cNvPr id="3" name="椭圆 2">
            <a:extLst>
              <a:ext uri="{FF2B5EF4-FFF2-40B4-BE49-F238E27FC236}">
                <a16:creationId xmlns:a16="http://schemas.microsoft.com/office/drawing/2014/main" id="{CD9524E9-23AB-49B0-89B3-D830FE4D01EE}"/>
              </a:ext>
            </a:extLst>
          </p:cNvPr>
          <p:cNvSpPr/>
          <p:nvPr/>
        </p:nvSpPr>
        <p:spPr>
          <a:xfrm>
            <a:off x="149944" y="827070"/>
            <a:ext cx="1284269" cy="160276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4" name="椭圆 3">
            <a:extLst>
              <a:ext uri="{FF2B5EF4-FFF2-40B4-BE49-F238E27FC236}">
                <a16:creationId xmlns:a16="http://schemas.microsoft.com/office/drawing/2014/main" id="{535B0367-3696-4FEA-80B0-706A66692549}"/>
              </a:ext>
            </a:extLst>
          </p:cNvPr>
          <p:cNvSpPr/>
          <p:nvPr/>
        </p:nvSpPr>
        <p:spPr>
          <a:xfrm>
            <a:off x="6551713" y="1976063"/>
            <a:ext cx="1284269" cy="160276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extLst>
      <p:ext uri="{BB962C8B-B14F-4D97-AF65-F5344CB8AC3E}">
        <p14:creationId xmlns:p14="http://schemas.microsoft.com/office/powerpoint/2010/main" val="42388976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05143EF-BE6D-449B-8D24-A55ED2E198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38993"/>
            <a:ext cx="12192000" cy="3964950"/>
          </a:xfrm>
          <a:prstGeom prst="rect">
            <a:avLst/>
          </a:prstGeom>
        </p:spPr>
      </p:pic>
      <p:sp>
        <p:nvSpPr>
          <p:cNvPr id="4" name="椭圆 3">
            <a:extLst>
              <a:ext uri="{FF2B5EF4-FFF2-40B4-BE49-F238E27FC236}">
                <a16:creationId xmlns:a16="http://schemas.microsoft.com/office/drawing/2014/main" id="{213D7BA5-88BA-412F-89E4-7AF5221C8A87}"/>
              </a:ext>
            </a:extLst>
          </p:cNvPr>
          <p:cNvSpPr/>
          <p:nvPr/>
        </p:nvSpPr>
        <p:spPr>
          <a:xfrm>
            <a:off x="-65814" y="2481210"/>
            <a:ext cx="1786735" cy="6113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pic>
        <p:nvPicPr>
          <p:cNvPr id="6" name="图片 5">
            <a:extLst>
              <a:ext uri="{FF2B5EF4-FFF2-40B4-BE49-F238E27FC236}">
                <a16:creationId xmlns:a16="http://schemas.microsoft.com/office/drawing/2014/main" id="{5DCC8C48-76B2-4035-B58C-653D3A2FC7A1}"/>
              </a:ext>
            </a:extLst>
          </p:cNvPr>
          <p:cNvPicPr>
            <a:picLocks noChangeAspect="1"/>
          </p:cNvPicPr>
          <p:nvPr/>
        </p:nvPicPr>
        <p:blipFill>
          <a:blip r:embed="rId3"/>
          <a:stretch>
            <a:fillRect/>
          </a:stretch>
        </p:blipFill>
        <p:spPr>
          <a:xfrm>
            <a:off x="2458699" y="2594225"/>
            <a:ext cx="1183490" cy="498297"/>
          </a:xfrm>
          <a:prstGeom prst="rect">
            <a:avLst/>
          </a:prstGeom>
        </p:spPr>
      </p:pic>
      <p:pic>
        <p:nvPicPr>
          <p:cNvPr id="7" name="图片 6">
            <a:extLst>
              <a:ext uri="{FF2B5EF4-FFF2-40B4-BE49-F238E27FC236}">
                <a16:creationId xmlns:a16="http://schemas.microsoft.com/office/drawing/2014/main" id="{F48E7062-0AA3-46BD-B9E7-E38C5C57FBFD}"/>
              </a:ext>
            </a:extLst>
          </p:cNvPr>
          <p:cNvPicPr>
            <a:picLocks noChangeAspect="1"/>
          </p:cNvPicPr>
          <p:nvPr/>
        </p:nvPicPr>
        <p:blipFill>
          <a:blip r:embed="rId4"/>
          <a:stretch>
            <a:fillRect/>
          </a:stretch>
        </p:blipFill>
        <p:spPr>
          <a:xfrm>
            <a:off x="4221736" y="2596463"/>
            <a:ext cx="1182727" cy="493819"/>
          </a:xfrm>
          <a:prstGeom prst="rect">
            <a:avLst/>
          </a:prstGeom>
        </p:spPr>
      </p:pic>
    </p:spTree>
    <p:extLst>
      <p:ext uri="{BB962C8B-B14F-4D97-AF65-F5344CB8AC3E}">
        <p14:creationId xmlns:p14="http://schemas.microsoft.com/office/powerpoint/2010/main" val="3303672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意义</a:t>
            </a:r>
          </a:p>
        </p:txBody>
      </p:sp>
      <p:grpSp>
        <p:nvGrpSpPr>
          <p:cNvPr id="4" name="组合 3"/>
          <p:cNvGrpSpPr/>
          <p:nvPr/>
        </p:nvGrpSpPr>
        <p:grpSpPr>
          <a:xfrm>
            <a:off x="-1" y="196279"/>
            <a:ext cx="12182476" cy="746695"/>
            <a:chOff x="-1" y="196279"/>
            <a:chExt cx="12182476" cy="746695"/>
          </a:xfrm>
        </p:grpSpPr>
        <p:sp>
          <p:nvSpPr>
            <p:cNvPr id="5" name="矩形 4"/>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6" name="直接连接符 5"/>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9" name="矩形 38"/>
          <p:cNvSpPr/>
          <p:nvPr/>
        </p:nvSpPr>
        <p:spPr>
          <a:xfrm>
            <a:off x="476390" y="1348661"/>
            <a:ext cx="11093940" cy="1015663"/>
          </a:xfrm>
          <a:prstGeom prst="rect">
            <a:avLst/>
          </a:prstGeom>
        </p:spPr>
        <p:txBody>
          <a:bodyPr wrap="square">
            <a:spAutoFit/>
          </a:bodyPr>
          <a:lstStyle/>
          <a:p>
            <a:pPr marL="285750" indent="-285750">
              <a:lnSpc>
                <a:spcPct val="150000"/>
              </a:lnSpc>
              <a:spcBef>
                <a:spcPct val="0"/>
              </a:spcBef>
            </a:pPr>
            <a:br>
              <a:rPr lang="en-US" sz="2000" dirty="0"/>
            </a:br>
            <a:endParaRPr lang="zh-CN" altLang="en-US" sz="2000" b="1" dirty="0">
              <a:latin typeface="微软雅黑" panose="020B0503020204020204" pitchFamily="34" charset="-122"/>
              <a:ea typeface="微软雅黑" panose="020B0503020204020204" pitchFamily="34" charset="-122"/>
              <a:cs typeface="Arial" panose="020B0604020202020204" pitchFamily="34" charset="0"/>
            </a:endParaRPr>
          </a:p>
        </p:txBody>
      </p:sp>
      <p:graphicFrame>
        <p:nvGraphicFramePr>
          <p:cNvPr id="9" name="图示 8"/>
          <p:cNvGraphicFramePr/>
          <p:nvPr/>
        </p:nvGraphicFramePr>
        <p:xfrm>
          <a:off x="1595773" y="1088782"/>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2541864" y="3338818"/>
            <a:ext cx="1677798" cy="923330"/>
          </a:xfrm>
          <a:prstGeom prst="rect">
            <a:avLst/>
          </a:prstGeom>
          <a:noFill/>
        </p:spPr>
        <p:txBody>
          <a:bodyPr wrap="square" rtlCol="0">
            <a:spAutoFit/>
          </a:bodyPr>
          <a:lstStyle/>
          <a:p>
            <a:pPr algn="ctr"/>
            <a:r>
              <a:rPr lang="zh-CN" altLang="en-US" sz="5400" dirty="0"/>
              <a:t>意义</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4.</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专家打分</a:t>
            </a:r>
          </a:p>
        </p:txBody>
      </p:sp>
      <p:pic>
        <p:nvPicPr>
          <p:cNvPr id="14338" name="Picture 2"/>
          <p:cNvPicPr>
            <a:picLocks noChangeAspect="1" noChangeArrowheads="1"/>
          </p:cNvPicPr>
          <p:nvPr/>
        </p:nvPicPr>
        <p:blipFill>
          <a:blip r:embed="rId2"/>
          <a:srcRect/>
          <a:stretch>
            <a:fillRect/>
          </a:stretch>
        </p:blipFill>
        <p:spPr bwMode="auto">
          <a:xfrm>
            <a:off x="0" y="772525"/>
            <a:ext cx="12192000" cy="3745154"/>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a:srcRect/>
          <a:stretch>
            <a:fillRect/>
          </a:stretch>
        </p:blipFill>
        <p:spPr bwMode="auto">
          <a:xfrm>
            <a:off x="452672" y="650883"/>
            <a:ext cx="10772351" cy="6207117"/>
          </a:xfrm>
          <a:prstGeom prst="rect">
            <a:avLst/>
          </a:prstGeom>
          <a:noFill/>
          <a:ln w="9525">
            <a:noFill/>
            <a:miter lim="800000"/>
            <a:headEnd/>
            <a:tailEnd/>
          </a:ln>
          <a:effectLst/>
        </p:spPr>
      </p:pic>
      <p:pic>
        <p:nvPicPr>
          <p:cNvPr id="14340" name="Picture 4"/>
          <p:cNvPicPr>
            <a:picLocks noChangeAspect="1" noChangeArrowheads="1"/>
          </p:cNvPicPr>
          <p:nvPr/>
        </p:nvPicPr>
        <p:blipFill>
          <a:blip r:embed="rId4"/>
          <a:srcRect/>
          <a:stretch>
            <a:fillRect/>
          </a:stretch>
        </p:blipFill>
        <p:spPr bwMode="auto">
          <a:xfrm>
            <a:off x="3705225" y="1866900"/>
            <a:ext cx="4781550" cy="3124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additive="base">
                                        <p:cTn id="13" dur="500" fill="hold"/>
                                        <p:tgtEl>
                                          <p:spTgt spid="14339"/>
                                        </p:tgtEl>
                                        <p:attrNameLst>
                                          <p:attrName>ppt_x</p:attrName>
                                        </p:attrNameLst>
                                      </p:cBhvr>
                                      <p:tavLst>
                                        <p:tav tm="0">
                                          <p:val>
                                            <p:strVal val="#ppt_x"/>
                                          </p:val>
                                        </p:tav>
                                        <p:tav tm="100000">
                                          <p:val>
                                            <p:strVal val="#ppt_x"/>
                                          </p:val>
                                        </p:tav>
                                      </p:tavLst>
                                    </p:anim>
                                    <p:anim calcmode="lin" valueType="num">
                                      <p:cBhvr additive="base">
                                        <p:cTn id="14"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ppt_x"/>
                                          </p:val>
                                        </p:tav>
                                        <p:tav tm="100000">
                                          <p:val>
                                            <p:strVal val="#ppt_x"/>
                                          </p:val>
                                        </p:tav>
                                      </p:tavLst>
                                    </p:anim>
                                    <p:anim calcmode="lin" valueType="num">
                                      <p:cBhvr additive="base">
                                        <p:cTn id="2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4.</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复核管理</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复核反馈</a:t>
            </a:r>
          </a:p>
        </p:txBody>
      </p:sp>
      <p:pic>
        <p:nvPicPr>
          <p:cNvPr id="15362" name="Picture 2"/>
          <p:cNvPicPr>
            <a:picLocks noChangeAspect="1" noChangeArrowheads="1"/>
          </p:cNvPicPr>
          <p:nvPr/>
        </p:nvPicPr>
        <p:blipFill>
          <a:blip r:embed="rId2"/>
          <a:srcRect/>
          <a:stretch>
            <a:fillRect/>
          </a:stretch>
        </p:blipFill>
        <p:spPr bwMode="auto">
          <a:xfrm>
            <a:off x="0" y="1055671"/>
            <a:ext cx="12192000" cy="3064108"/>
          </a:xfrm>
          <a:prstGeom prst="rect">
            <a:avLst/>
          </a:prstGeom>
          <a:noFill/>
          <a:ln w="9525">
            <a:noFill/>
            <a:miter lim="800000"/>
            <a:headEnd/>
            <a:tailEnd/>
          </a:ln>
          <a:effectLst/>
        </p:spPr>
      </p:pic>
      <p:sp>
        <p:nvSpPr>
          <p:cNvPr id="9" name="TextBox 8"/>
          <p:cNvSpPr txBox="1"/>
          <p:nvPr/>
        </p:nvSpPr>
        <p:spPr>
          <a:xfrm>
            <a:off x="1176950" y="4689695"/>
            <a:ext cx="9216428" cy="1754326"/>
          </a:xfrm>
          <a:prstGeom prst="rect">
            <a:avLst/>
          </a:prstGeom>
          <a:noFill/>
        </p:spPr>
        <p:txBody>
          <a:bodyPr wrap="square" rtlCol="0">
            <a:spAutoFit/>
          </a:bodyPr>
          <a:lstStyle/>
          <a:p>
            <a:pPr>
              <a:lnSpc>
                <a:spcPct val="250000"/>
              </a:lnSpc>
            </a:pPr>
            <a:r>
              <a:rPr lang="zh-CN" altLang="en-US" dirty="0">
                <a:solidFill>
                  <a:srgbClr val="7030A0"/>
                </a:solidFill>
              </a:rPr>
              <a:t>专家复核完成后将复核结果反馈给复核机构，复核机构确认后提交给省市卫生行政部门</a:t>
            </a:r>
            <a:endParaRPr lang="en-US" altLang="zh-CN" dirty="0">
              <a:solidFill>
                <a:srgbClr val="7030A0"/>
              </a:solidFill>
            </a:endParaRPr>
          </a:p>
          <a:p>
            <a:pPr>
              <a:lnSpc>
                <a:spcPct val="250000"/>
              </a:lnSpc>
            </a:pPr>
            <a:r>
              <a:rPr lang="zh-CN" altLang="en-US" dirty="0"/>
              <a:t>专家完成基层医疗卫生机构复核后，原则上要在当天反馈复核结果。</a:t>
            </a:r>
          </a:p>
          <a:p>
            <a:endParaRPr lang="zh-CN" altLang="en-US" dirty="0">
              <a:solidFill>
                <a:srgbClr val="7030A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529245" y="1777914"/>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7996650" y="1950051"/>
            <a:ext cx="1921079" cy="1895912"/>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5.</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评审结果查看</a:t>
            </a:r>
          </a:p>
        </p:txBody>
      </p:sp>
      <p:pic>
        <p:nvPicPr>
          <p:cNvPr id="1026" name="Picture 2"/>
          <p:cNvPicPr>
            <a:picLocks noChangeAspect="1" noChangeArrowheads="1"/>
          </p:cNvPicPr>
          <p:nvPr/>
        </p:nvPicPr>
        <p:blipFill>
          <a:blip r:embed="rId2"/>
          <a:srcRect/>
          <a:stretch>
            <a:fillRect/>
          </a:stretch>
        </p:blipFill>
        <p:spPr bwMode="auto">
          <a:xfrm>
            <a:off x="200640" y="743614"/>
            <a:ext cx="11991360" cy="5640094"/>
          </a:xfrm>
          <a:prstGeom prst="rect">
            <a:avLst/>
          </a:prstGeom>
          <a:noFill/>
          <a:ln w="9525">
            <a:noFill/>
            <a:miter lim="800000"/>
            <a:headEnd/>
            <a:tailEnd/>
          </a:ln>
          <a:effectLst/>
        </p:spPr>
      </p:pic>
      <p:sp>
        <p:nvSpPr>
          <p:cNvPr id="10" name="椭圆 9"/>
          <p:cNvSpPr/>
          <p:nvPr/>
        </p:nvSpPr>
        <p:spPr>
          <a:xfrm>
            <a:off x="3050848" y="1102155"/>
            <a:ext cx="4042161" cy="41045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1" name="椭圆 10"/>
          <p:cNvSpPr/>
          <p:nvPr/>
        </p:nvSpPr>
        <p:spPr>
          <a:xfrm>
            <a:off x="7561603" y="1034041"/>
            <a:ext cx="4042161" cy="58966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2" name="椭圆 11"/>
          <p:cNvSpPr/>
          <p:nvPr/>
        </p:nvSpPr>
        <p:spPr>
          <a:xfrm>
            <a:off x="717847" y="1384418"/>
            <a:ext cx="957130" cy="514456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196279"/>
            <a:ext cx="12182476" cy="746695"/>
            <a:chOff x="-1" y="196279"/>
            <a:chExt cx="12182476" cy="746695"/>
          </a:xfrm>
        </p:grpSpPr>
        <p:sp>
          <p:nvSpPr>
            <p:cNvPr id="3" name="矩形 2"/>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4" name="直接连接符 3"/>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系统功能框架</a:t>
            </a:r>
          </a:p>
        </p:txBody>
      </p:sp>
      <p:graphicFrame>
        <p:nvGraphicFramePr>
          <p:cNvPr id="6" name="图示 5"/>
          <p:cNvGraphicFramePr/>
          <p:nvPr/>
        </p:nvGraphicFramePr>
        <p:xfrm>
          <a:off x="529245" y="1777914"/>
          <a:ext cx="11134725" cy="50776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10012027" y="1786467"/>
            <a:ext cx="1921079" cy="3081866"/>
          </a:xfrm>
          <a:prstGeom prst="round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6.</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统计分析</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图表统计</a:t>
            </a:r>
          </a:p>
        </p:txBody>
      </p:sp>
      <p:pic>
        <p:nvPicPr>
          <p:cNvPr id="2" name="图片 1">
            <a:extLst>
              <a:ext uri="{FF2B5EF4-FFF2-40B4-BE49-F238E27FC236}">
                <a16:creationId xmlns:a16="http://schemas.microsoft.com/office/drawing/2014/main" id="{8F4DA634-FD3A-40DB-8945-63D1097806B8}"/>
              </a:ext>
            </a:extLst>
          </p:cNvPr>
          <p:cNvPicPr>
            <a:picLocks noChangeAspect="1"/>
          </p:cNvPicPr>
          <p:nvPr/>
        </p:nvPicPr>
        <p:blipFill>
          <a:blip r:embed="rId2"/>
          <a:stretch>
            <a:fillRect/>
          </a:stretch>
        </p:blipFill>
        <p:spPr>
          <a:xfrm>
            <a:off x="416102" y="917265"/>
            <a:ext cx="10995061" cy="5994544"/>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524" y="0"/>
            <a:ext cx="12182476" cy="746695"/>
            <a:chOff x="-1" y="196279"/>
            <a:chExt cx="12182476" cy="746695"/>
          </a:xfrm>
        </p:grpSpPr>
        <p:sp>
          <p:nvSpPr>
            <p:cNvPr id="7" name="矩形 6"/>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8" name="直接连接符 7"/>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361949" y="93844"/>
            <a:ext cx="11153776" cy="523220"/>
          </a:xfrm>
          <a:prstGeom prst="rect">
            <a:avLst/>
          </a:prstGeom>
        </p:spPr>
        <p:txBody>
          <a:bodyPr wrap="square">
            <a:spAutoFit/>
          </a:bodyPr>
          <a:lstStyle/>
          <a:p>
            <a:r>
              <a:rPr lang="en-US" altLang="zh-CN" sz="2800" b="1" dirty="0">
                <a:latin typeface="微软雅黑" panose="020B0503020204020204" pitchFamily="34" charset="-122"/>
                <a:ea typeface="微软雅黑" panose="020B0503020204020204" pitchFamily="34" charset="-122"/>
                <a:cs typeface="Arial" panose="020B0604020202020204" pitchFamily="34" charset="0"/>
              </a:rPr>
              <a:t>6.</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统计分析</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地图统计</a:t>
            </a:r>
          </a:p>
        </p:txBody>
      </p:sp>
      <p:pic>
        <p:nvPicPr>
          <p:cNvPr id="3074" name="Picture 2"/>
          <p:cNvPicPr>
            <a:picLocks noChangeAspect="1" noChangeArrowheads="1"/>
          </p:cNvPicPr>
          <p:nvPr/>
        </p:nvPicPr>
        <p:blipFill>
          <a:blip r:embed="rId2"/>
          <a:srcRect/>
          <a:stretch>
            <a:fillRect/>
          </a:stretch>
        </p:blipFill>
        <p:spPr bwMode="auto">
          <a:xfrm>
            <a:off x="128188" y="886376"/>
            <a:ext cx="11956868" cy="5349452"/>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4741" y="737964"/>
            <a:ext cx="9468740" cy="3416320"/>
          </a:xfrm>
          <a:prstGeom prst="rect">
            <a:avLst/>
          </a:prstGeom>
          <a:noFill/>
        </p:spPr>
        <p:txBody>
          <a:bodyPr wrap="square" rtlCol="0">
            <a:spAutoFit/>
          </a:bodyPr>
          <a:lstStyle/>
          <a:p>
            <a:pPr marL="342900" indent="-342900">
              <a:lnSpc>
                <a:spcPct val="150000"/>
              </a:lnSpc>
            </a:pPr>
            <a:r>
              <a:rPr lang="zh-CN" altLang="en-US" b="1" dirty="0"/>
              <a:t>培训资料：</a:t>
            </a:r>
            <a:endParaRPr lang="en-US" altLang="zh-CN" b="1" dirty="0"/>
          </a:p>
          <a:p>
            <a:pPr marL="800100" lvl="1" indent="-342900">
              <a:lnSpc>
                <a:spcPct val="150000"/>
              </a:lnSpc>
              <a:buFont typeface="+mj-ea"/>
              <a:buAutoNum type="circleNumDbPlain"/>
            </a:pPr>
            <a:r>
              <a:rPr lang="en-US" altLang="zh-CN" dirty="0"/>
              <a:t>《</a:t>
            </a:r>
            <a:r>
              <a:rPr lang="zh-CN" altLang="en-US" dirty="0"/>
              <a:t>常见问题解答</a:t>
            </a:r>
            <a:r>
              <a:rPr lang="en-US" altLang="zh-CN" dirty="0"/>
              <a:t>》                        </a:t>
            </a:r>
            <a:r>
              <a:rPr lang="zh-CN" altLang="en-US" dirty="0">
                <a:solidFill>
                  <a:srgbClr val="C00000"/>
                </a:solidFill>
              </a:rPr>
              <a:t>非常重要，请耐心阅读！！！</a:t>
            </a:r>
            <a:endParaRPr lang="en-US" altLang="zh-CN" dirty="0">
              <a:solidFill>
                <a:srgbClr val="C00000"/>
              </a:solidFill>
            </a:endParaRPr>
          </a:p>
          <a:p>
            <a:pPr marL="800100" lvl="1" indent="-342900">
              <a:lnSpc>
                <a:spcPct val="150000"/>
              </a:lnSpc>
              <a:buFont typeface="+mj-ea"/>
              <a:buAutoNum type="circleNumDbPlain"/>
            </a:pPr>
            <a:r>
              <a:rPr lang="en-US" altLang="zh-CN" dirty="0"/>
              <a:t>《</a:t>
            </a:r>
            <a:r>
              <a:rPr lang="zh-CN" altLang="en-US" dirty="0"/>
              <a:t>用户操作手册</a:t>
            </a:r>
            <a:r>
              <a:rPr lang="en-US" altLang="zh-CN" dirty="0"/>
              <a:t>》</a:t>
            </a:r>
          </a:p>
          <a:p>
            <a:pPr marL="800100" lvl="1" indent="-342900">
              <a:lnSpc>
                <a:spcPct val="150000"/>
              </a:lnSpc>
              <a:buFont typeface="+mj-ea"/>
              <a:buAutoNum type="circleNumDbPlain"/>
            </a:pPr>
            <a:r>
              <a:rPr lang="en-US" altLang="zh-CN" dirty="0"/>
              <a:t>《</a:t>
            </a:r>
            <a:r>
              <a:rPr lang="zh-CN" altLang="en-US" dirty="0"/>
              <a:t>系统操作视频</a:t>
            </a:r>
            <a:r>
              <a:rPr lang="en-US" altLang="zh-CN" dirty="0"/>
              <a:t>》</a:t>
            </a:r>
          </a:p>
          <a:p>
            <a:pPr>
              <a:lnSpc>
                <a:spcPct val="150000"/>
              </a:lnSpc>
            </a:pPr>
            <a:endParaRPr lang="en-US" altLang="zh-CN" b="1" dirty="0"/>
          </a:p>
          <a:p>
            <a:pPr>
              <a:lnSpc>
                <a:spcPct val="150000"/>
              </a:lnSpc>
            </a:pPr>
            <a:r>
              <a:rPr lang="zh-CN" altLang="en-US" b="1" dirty="0"/>
              <a:t>获取途径：</a:t>
            </a:r>
            <a:endParaRPr lang="en-US" altLang="zh-CN" b="1" dirty="0"/>
          </a:p>
          <a:p>
            <a:pPr marL="800100" lvl="1" indent="-342900">
              <a:lnSpc>
                <a:spcPct val="150000"/>
              </a:lnSpc>
              <a:buFont typeface="+mj-ea"/>
              <a:buAutoNum type="circleNumDbPlain"/>
            </a:pPr>
            <a:r>
              <a:rPr lang="en-US" altLang="zh-CN" dirty="0">
                <a:hlinkClick r:id="rId3"/>
              </a:rPr>
              <a:t>http://www.nbphsp.org.cn/</a:t>
            </a:r>
            <a:r>
              <a:rPr lang="en-US" altLang="zh-CN" dirty="0"/>
              <a:t>   </a:t>
            </a:r>
            <a:r>
              <a:rPr lang="zh-CN" altLang="en-US" dirty="0"/>
              <a:t>网站进入</a:t>
            </a:r>
            <a:r>
              <a:rPr lang="en-US" altLang="zh-CN" dirty="0"/>
              <a:t>“</a:t>
            </a:r>
            <a:r>
              <a:rPr lang="zh-CN" altLang="en-US" dirty="0"/>
              <a:t>资源下载”</a:t>
            </a:r>
            <a:endParaRPr lang="en-US" altLang="zh-CN" dirty="0"/>
          </a:p>
          <a:p>
            <a:pPr marL="800100" lvl="1" indent="-342900">
              <a:lnSpc>
                <a:spcPct val="150000"/>
              </a:lnSpc>
              <a:buFont typeface="+mj-ea"/>
              <a:buAutoNum type="circleNumDbPlain"/>
            </a:pPr>
            <a:r>
              <a:rPr lang="zh-CN" altLang="en-US" dirty="0"/>
              <a:t>关注微信公众号“国家基本公共卫生信息服务平台”进入</a:t>
            </a:r>
            <a:r>
              <a:rPr lang="en-US" altLang="zh-CN" dirty="0"/>
              <a:t>“</a:t>
            </a:r>
            <a:r>
              <a:rPr lang="zh-CN" altLang="en-US" dirty="0"/>
              <a:t>基层行”栏目</a:t>
            </a:r>
          </a:p>
        </p:txBody>
      </p:sp>
      <p:grpSp>
        <p:nvGrpSpPr>
          <p:cNvPr id="7" name="组合 6"/>
          <p:cNvGrpSpPr/>
          <p:nvPr/>
        </p:nvGrpSpPr>
        <p:grpSpPr>
          <a:xfrm>
            <a:off x="2973936" y="1210655"/>
            <a:ext cx="1697765" cy="413047"/>
            <a:chOff x="2854295" y="4329870"/>
            <a:chExt cx="1697765" cy="413047"/>
          </a:xfrm>
        </p:grpSpPr>
        <p:sp>
          <p:nvSpPr>
            <p:cNvPr id="4" name="五角星 3"/>
            <p:cNvSpPr/>
            <p:nvPr/>
          </p:nvSpPr>
          <p:spPr>
            <a:xfrm>
              <a:off x="2854295" y="4332719"/>
              <a:ext cx="512748" cy="4101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5" name="五角星 4"/>
            <p:cNvSpPr/>
            <p:nvPr/>
          </p:nvSpPr>
          <p:spPr>
            <a:xfrm>
              <a:off x="3459622" y="4331295"/>
              <a:ext cx="512748" cy="4101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6" name="五角星 5"/>
            <p:cNvSpPr/>
            <p:nvPr/>
          </p:nvSpPr>
          <p:spPr>
            <a:xfrm>
              <a:off x="4039312" y="4329870"/>
              <a:ext cx="512748" cy="4101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427285637c67373e7cd518519916c094.png"/>
          <p:cNvPicPr>
            <a:picLocks noChangeAspect="1" noChangeArrowheads="1"/>
          </p:cNvPicPr>
          <p:nvPr/>
        </p:nvPicPr>
        <p:blipFill>
          <a:blip r:embed="rId2" cstate="print"/>
          <a:srcRect/>
          <a:stretch>
            <a:fillRect/>
          </a:stretch>
        </p:blipFill>
        <p:spPr bwMode="auto">
          <a:xfrm>
            <a:off x="3329831" y="0"/>
            <a:ext cx="8862169" cy="5909762"/>
          </a:xfrm>
          <a:prstGeom prst="rect">
            <a:avLst/>
          </a:prstGeom>
          <a:noFill/>
        </p:spPr>
      </p:pic>
      <p:sp>
        <p:nvSpPr>
          <p:cNvPr id="3" name="矩形 2"/>
          <p:cNvSpPr/>
          <p:nvPr/>
        </p:nvSpPr>
        <p:spPr>
          <a:xfrm>
            <a:off x="3048000" y="2859782"/>
            <a:ext cx="9144000" cy="3049980"/>
          </a:xfrm>
          <a:prstGeom prst="rect">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59"/>
          <p:cNvSpPr>
            <a:spLocks noChangeArrowheads="1"/>
          </p:cNvSpPr>
          <p:nvPr/>
        </p:nvSpPr>
        <p:spPr bwMode="auto">
          <a:xfrm>
            <a:off x="1015068" y="3714226"/>
            <a:ext cx="10092909" cy="162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b="1" cap="all" dirty="0">
                <a:latin typeface="Arial" panose="020B0604020202020204" pitchFamily="34" charset="0"/>
                <a:cs typeface="Arial" panose="020B0604020202020204" pitchFamily="34" charset="0"/>
              </a:rPr>
              <a:t>恳请各位领导专家多提意见和建议！</a:t>
            </a:r>
            <a:endParaRPr lang="en-US" altLang="zh-CN" sz="4800" b="1" cap="all" dirty="0">
              <a:latin typeface="Arial" panose="020B0604020202020204" pitchFamily="34" charset="0"/>
              <a:cs typeface="Arial" panose="020B0604020202020204" pitchFamily="34" charset="0"/>
            </a:endParaRPr>
          </a:p>
          <a:p>
            <a:pPr algn="ctr">
              <a:buNone/>
            </a:pPr>
            <a:r>
              <a:rPr lang="zh-CN" altLang="en-US" sz="4800" b="1" cap="all" dirty="0">
                <a:latin typeface="Arial" panose="020B0604020202020204" pitchFamily="34" charset="0"/>
                <a:cs typeface="Arial" panose="020B0604020202020204" pitchFamily="34" charset="0"/>
              </a:rPr>
              <a:t>谢谢！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 y="196279"/>
            <a:ext cx="12182476" cy="746695"/>
            <a:chOff x="-1" y="196279"/>
            <a:chExt cx="12182476" cy="746695"/>
          </a:xfrm>
        </p:grpSpPr>
        <p:sp>
          <p:nvSpPr>
            <p:cNvPr id="5" name="矩形 4"/>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6" name="直接连接符 5"/>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系统建设单位和系统特点</a:t>
            </a:r>
          </a:p>
        </p:txBody>
      </p:sp>
      <p:graphicFrame>
        <p:nvGraphicFramePr>
          <p:cNvPr id="24" name="图示 23"/>
          <p:cNvGraphicFramePr/>
          <p:nvPr/>
        </p:nvGraphicFramePr>
        <p:xfrm>
          <a:off x="5060426" y="97133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矩形 6"/>
          <p:cNvSpPr/>
          <p:nvPr/>
        </p:nvSpPr>
        <p:spPr>
          <a:xfrm>
            <a:off x="287866" y="1348939"/>
            <a:ext cx="5096934" cy="4524315"/>
          </a:xfrm>
          <a:prstGeom prst="rect">
            <a:avLst/>
          </a:prstGeom>
        </p:spPr>
        <p:txBody>
          <a:bodyPr wrap="square">
            <a:spAutoFit/>
          </a:bodyPr>
          <a:lstStyle/>
          <a:p>
            <a:pPr>
              <a:lnSpc>
                <a:spcPct val="200000"/>
              </a:lnSpc>
              <a:buFont typeface="Wingdings" pitchFamily="2" charset="2"/>
              <a:buChar char="ü"/>
            </a:pPr>
            <a:r>
              <a:rPr lang="zh-CN" altLang="en-US" dirty="0"/>
              <a:t>中国医学科学院医学信息研究所</a:t>
            </a:r>
            <a:endParaRPr lang="en-US" altLang="zh-CN" dirty="0"/>
          </a:p>
          <a:p>
            <a:pPr lvl="1">
              <a:lnSpc>
                <a:spcPct val="200000"/>
              </a:lnSpc>
              <a:buFont typeface="Arial" pitchFamily="34" charset="0"/>
              <a:buChar char="•"/>
            </a:pPr>
            <a:r>
              <a:rPr lang="zh-CN" altLang="en-US" dirty="0"/>
              <a:t>国家级医学信息研究中心</a:t>
            </a:r>
            <a:endParaRPr lang="en-US" altLang="zh-CN" dirty="0"/>
          </a:p>
          <a:p>
            <a:pPr lvl="1">
              <a:lnSpc>
                <a:spcPct val="200000"/>
              </a:lnSpc>
              <a:buFont typeface="Arial" pitchFamily="34" charset="0"/>
              <a:buChar char="•"/>
            </a:pPr>
            <a:r>
              <a:rPr lang="zh-CN" altLang="en-US" dirty="0"/>
              <a:t>医学信息资源保障与服务中心</a:t>
            </a:r>
            <a:endParaRPr lang="en-US" altLang="zh-CN" dirty="0"/>
          </a:p>
          <a:p>
            <a:pPr lvl="1">
              <a:lnSpc>
                <a:spcPct val="200000"/>
              </a:lnSpc>
              <a:buFont typeface="Arial" pitchFamily="34" charset="0"/>
              <a:buChar char="•"/>
            </a:pPr>
            <a:r>
              <a:rPr lang="zh-CN" altLang="en-US" dirty="0"/>
              <a:t>医学与健康及卫生政策研究的中心</a:t>
            </a:r>
            <a:endParaRPr lang="en-US" altLang="zh-CN" dirty="0"/>
          </a:p>
          <a:p>
            <a:pPr>
              <a:lnSpc>
                <a:spcPct val="200000"/>
              </a:lnSpc>
              <a:buFont typeface="Wingdings" pitchFamily="2" charset="2"/>
              <a:buChar char="ü"/>
            </a:pPr>
            <a:r>
              <a:rPr lang="zh-CN" altLang="en-US" dirty="0"/>
              <a:t>目前已经建设了：</a:t>
            </a:r>
            <a:endParaRPr lang="en-US" altLang="zh-CN" dirty="0"/>
          </a:p>
          <a:p>
            <a:pPr lvl="1">
              <a:lnSpc>
                <a:spcPct val="200000"/>
              </a:lnSpc>
              <a:buFont typeface="Arial" pitchFamily="34" charset="0"/>
              <a:buChar char="•"/>
            </a:pPr>
            <a:r>
              <a:rPr lang="zh-CN" altLang="en-US" dirty="0"/>
              <a:t>新型农村合作医疗异地就医结算管理平台</a:t>
            </a:r>
            <a:endParaRPr lang="en-US" altLang="zh-CN" dirty="0"/>
          </a:p>
          <a:p>
            <a:pPr lvl="1">
              <a:lnSpc>
                <a:spcPct val="200000"/>
              </a:lnSpc>
              <a:buFont typeface="Arial" pitchFamily="34" charset="0"/>
              <a:buChar char="•"/>
            </a:pPr>
            <a:r>
              <a:rPr lang="zh-CN" altLang="en-US" dirty="0"/>
              <a:t>基本公共卫生项目管理平台</a:t>
            </a:r>
            <a:endParaRPr lang="en-US" altLang="zh-CN" dirty="0"/>
          </a:p>
          <a:p>
            <a:pPr lvl="2">
              <a:lnSpc>
                <a:spcPct val="200000"/>
              </a:lnSpc>
              <a:buFont typeface="Arial" pitchFamily="34" charset="0"/>
              <a:buChar char="•"/>
            </a:pPr>
            <a:r>
              <a:rPr lang="zh-CN" altLang="en-US" dirty="0">
                <a:solidFill>
                  <a:srgbClr val="FF0000"/>
                </a:solidFill>
              </a:rPr>
              <a:t>优质服务基层行活动申报系统</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196279"/>
            <a:ext cx="12182476" cy="746695"/>
            <a:chOff x="-1" y="196279"/>
            <a:chExt cx="12182476" cy="746695"/>
          </a:xfrm>
        </p:grpSpPr>
        <p:sp>
          <p:nvSpPr>
            <p:cNvPr id="5" name="矩形 4"/>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6" name="直接连接符 5"/>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与现有国家信息平台之间的关系</a:t>
            </a:r>
          </a:p>
        </p:txBody>
      </p:sp>
      <p:cxnSp>
        <p:nvCxnSpPr>
          <p:cNvPr id="7" name="直接连接符 6"/>
          <p:cNvCxnSpPr>
            <a:stCxn id="30" idx="0"/>
          </p:cNvCxnSpPr>
          <p:nvPr/>
        </p:nvCxnSpPr>
        <p:spPr>
          <a:xfrm flipV="1">
            <a:off x="1433513" y="2320254"/>
            <a:ext cx="1157518" cy="721089"/>
          </a:xfrm>
          <a:prstGeom prst="line">
            <a:avLst/>
          </a:prstGeom>
          <a:ln w="76200">
            <a:solidFill>
              <a:srgbClr val="0C406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30" idx="2"/>
          </p:cNvCxnSpPr>
          <p:nvPr/>
        </p:nvCxnSpPr>
        <p:spPr>
          <a:xfrm flipH="1" flipV="1">
            <a:off x="1433513" y="3584221"/>
            <a:ext cx="1283383" cy="1062974"/>
          </a:xfrm>
          <a:prstGeom prst="line">
            <a:avLst/>
          </a:prstGeom>
          <a:ln w="76200">
            <a:solidFill>
              <a:srgbClr val="0C4067"/>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477304" y="1741990"/>
            <a:ext cx="660132" cy="660132"/>
          </a:xfrm>
          <a:prstGeom prst="ellipse">
            <a:avLst/>
          </a:prstGeom>
          <a:solidFill>
            <a:srgbClr val="0C406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椭圆 10"/>
          <p:cNvSpPr/>
          <p:nvPr/>
        </p:nvSpPr>
        <p:spPr>
          <a:xfrm>
            <a:off x="2477304" y="4387765"/>
            <a:ext cx="660132" cy="660132"/>
          </a:xfrm>
          <a:prstGeom prst="ellipse">
            <a:avLst/>
          </a:prstGeom>
          <a:solidFill>
            <a:srgbClr val="0C4067"/>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21"/>
          <p:cNvSpPr txBox="1"/>
          <p:nvPr/>
        </p:nvSpPr>
        <p:spPr>
          <a:xfrm>
            <a:off x="3126641" y="4415512"/>
            <a:ext cx="2760266" cy="58477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承担基本公共卫生服务项目的医疗机构信息公示平台</a:t>
            </a:r>
          </a:p>
        </p:txBody>
      </p:sp>
      <p:sp>
        <p:nvSpPr>
          <p:cNvPr id="14" name="TextBox 25"/>
          <p:cNvSpPr txBox="1"/>
          <p:nvPr/>
        </p:nvSpPr>
        <p:spPr>
          <a:xfrm>
            <a:off x="3120705" y="1670620"/>
            <a:ext cx="2637961"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zh-CN" altLang="en-US" b="1" dirty="0">
                <a:latin typeface="微软雅黑" panose="020B0503020204020204" pitchFamily="34" charset="-122"/>
                <a:ea typeface="微软雅黑" panose="020B0503020204020204" pitchFamily="34" charset="-122"/>
              </a:rPr>
              <a:t>基本公共卫生服务项目</a:t>
            </a:r>
            <a:endParaRPr lang="en-US" altLang="zh-CN" b="1" dirty="0">
              <a:latin typeface="微软雅黑" panose="020B0503020204020204" pitchFamily="34" charset="-122"/>
              <a:ea typeface="微软雅黑" panose="020B0503020204020204" pitchFamily="34" charset="-122"/>
            </a:endParaRPr>
          </a:p>
          <a:p>
            <a:pPr algn="ctr"/>
            <a:r>
              <a:rPr lang="zh-CN" altLang="en-US" b="1" dirty="0">
                <a:latin typeface="微软雅黑" panose="020B0503020204020204" pitchFamily="34" charset="-122"/>
                <a:ea typeface="微软雅黑" panose="020B0503020204020204" pitchFamily="34" charset="-122"/>
              </a:rPr>
              <a:t>报表管理系统</a:t>
            </a:r>
          </a:p>
        </p:txBody>
      </p:sp>
      <p:cxnSp>
        <p:nvCxnSpPr>
          <p:cNvPr id="22" name="直接连接符 21"/>
          <p:cNvCxnSpPr/>
          <p:nvPr/>
        </p:nvCxnSpPr>
        <p:spPr>
          <a:xfrm flipV="1">
            <a:off x="5901914" y="3731019"/>
            <a:ext cx="3984966" cy="935420"/>
          </a:xfrm>
          <a:prstGeom prst="line">
            <a:avLst/>
          </a:prstGeom>
          <a:ln w="5715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15" name="组合 24"/>
          <p:cNvGrpSpPr/>
          <p:nvPr/>
        </p:nvGrpSpPr>
        <p:grpSpPr>
          <a:xfrm>
            <a:off x="9761016" y="2451920"/>
            <a:ext cx="1705294" cy="1659786"/>
            <a:chOff x="3851771" y="1163107"/>
            <a:chExt cx="1408082" cy="1402358"/>
          </a:xfrm>
        </p:grpSpPr>
        <p:grpSp>
          <p:nvGrpSpPr>
            <p:cNvPr id="16"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8"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9" name="椭圆 28"/>
              <p:cNvSpPr/>
              <p:nvPr/>
            </p:nvSpPr>
            <p:spPr>
              <a:xfrm>
                <a:off x="392112" y="760412"/>
                <a:ext cx="3825874" cy="3825874"/>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latin typeface="+mj-ea"/>
                  <a:ea typeface="+mj-ea"/>
                </a:endParaRPr>
              </a:p>
            </p:txBody>
          </p:sp>
        </p:grpSp>
        <p:sp>
          <p:nvSpPr>
            <p:cNvPr id="27" name="TextBox 29"/>
            <p:cNvSpPr txBox="1"/>
            <p:nvPr/>
          </p:nvSpPr>
          <p:spPr>
            <a:xfrm>
              <a:off x="3894769" y="1385685"/>
              <a:ext cx="1365084" cy="858137"/>
            </a:xfrm>
            <a:prstGeom prst="rect">
              <a:avLst/>
            </a:prstGeom>
            <a:noFill/>
          </p:spPr>
          <p:txBody>
            <a:bodyPr wrap="square" rtlCol="0">
              <a:spAutoFit/>
            </a:bodyPr>
            <a:lstStyle/>
            <a:p>
              <a:pPr algn="ctr" fontAlgn="auto">
                <a:spcBef>
                  <a:spcPts val="0"/>
                </a:spcBef>
                <a:spcAft>
                  <a:spcPts val="0"/>
                </a:spcAft>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“优质服务基层行”活动申报系统</a:t>
              </a:r>
            </a:p>
          </p:txBody>
        </p:sp>
      </p:grpSp>
      <p:cxnSp>
        <p:nvCxnSpPr>
          <p:cNvPr id="31" name="直接连接符 30"/>
          <p:cNvCxnSpPr>
            <a:stCxn id="14" idx="3"/>
          </p:cNvCxnSpPr>
          <p:nvPr/>
        </p:nvCxnSpPr>
        <p:spPr>
          <a:xfrm>
            <a:off x="5758666" y="1993786"/>
            <a:ext cx="4299734" cy="732636"/>
          </a:xfrm>
          <a:prstGeom prst="line">
            <a:avLst/>
          </a:prstGeom>
          <a:ln w="5715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8" name="文本框 37"/>
          <p:cNvSpPr txBox="1"/>
          <p:nvPr/>
        </p:nvSpPr>
        <p:spPr>
          <a:xfrm rot="545948">
            <a:off x="6073889" y="1989662"/>
            <a:ext cx="3185487"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可自动为其提供基本公共卫生</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服务项目相关指标数据。</a:t>
            </a:r>
          </a:p>
        </p:txBody>
      </p:sp>
      <p:sp>
        <p:nvSpPr>
          <p:cNvPr id="41" name="文本框 40"/>
          <p:cNvSpPr txBox="1"/>
          <p:nvPr/>
        </p:nvSpPr>
        <p:spPr>
          <a:xfrm rot="20809955">
            <a:off x="6008895" y="3928164"/>
            <a:ext cx="3416320" cy="923330"/>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提供全国所有乡镇卫生院和</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社区卫生服务中心的机构信息，</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无需重新开设账户</a:t>
            </a:r>
          </a:p>
        </p:txBody>
      </p:sp>
      <p:pic>
        <p:nvPicPr>
          <p:cNvPr id="30" name="图片 29"/>
          <p:cNvPicPr>
            <a:picLocks noChangeAspect="1"/>
          </p:cNvPicPr>
          <p:nvPr/>
        </p:nvPicPr>
        <p:blipFill>
          <a:blip r:embed="rId2"/>
          <a:stretch>
            <a:fillRect/>
          </a:stretch>
        </p:blipFill>
        <p:spPr>
          <a:xfrm>
            <a:off x="0" y="3041343"/>
            <a:ext cx="2867026" cy="542878"/>
          </a:xfrm>
          <a:prstGeom prst="rect">
            <a:avLst/>
          </a:prstGeom>
        </p:spPr>
      </p:pic>
      <p:sp>
        <p:nvSpPr>
          <p:cNvPr id="2" name="文本框 1">
            <a:extLst>
              <a:ext uri="{FF2B5EF4-FFF2-40B4-BE49-F238E27FC236}">
                <a16:creationId xmlns:a16="http://schemas.microsoft.com/office/drawing/2014/main" id="{ACE69A03-AD68-4755-B46F-C68AC2E845EF}"/>
              </a:ext>
            </a:extLst>
          </p:cNvPr>
          <p:cNvSpPr txBox="1"/>
          <p:nvPr/>
        </p:nvSpPr>
        <p:spPr>
          <a:xfrm>
            <a:off x="3542969" y="3167692"/>
            <a:ext cx="2343938" cy="369332"/>
          </a:xfrm>
          <a:prstGeom prst="rect">
            <a:avLst/>
          </a:prstGeom>
          <a:noFill/>
          <a:ln>
            <a:solidFill>
              <a:srgbClr val="002060"/>
            </a:solidFill>
          </a:ln>
        </p:spPr>
        <p:txBody>
          <a:bodyPr wrap="square" rtlCol="0">
            <a:spAutoFit/>
          </a:bodyPr>
          <a:lstStyle/>
          <a:p>
            <a:r>
              <a:rPr lang="zh-CN" altLang="en-US" b="1" dirty="0">
                <a:solidFill>
                  <a:srgbClr val="7030A0"/>
                </a:solidFill>
              </a:rPr>
              <a:t>负责公卫的行政人员</a:t>
            </a:r>
          </a:p>
        </p:txBody>
      </p:sp>
      <p:sp>
        <p:nvSpPr>
          <p:cNvPr id="3" name="箭头: 下 2">
            <a:extLst>
              <a:ext uri="{FF2B5EF4-FFF2-40B4-BE49-F238E27FC236}">
                <a16:creationId xmlns:a16="http://schemas.microsoft.com/office/drawing/2014/main" id="{D464957B-1666-4134-B375-D00082BE5954}"/>
              </a:ext>
            </a:extLst>
          </p:cNvPr>
          <p:cNvSpPr/>
          <p:nvPr/>
        </p:nvSpPr>
        <p:spPr>
          <a:xfrm>
            <a:off x="4328695" y="3550500"/>
            <a:ext cx="340962" cy="779841"/>
          </a:xfrm>
          <a:prstGeom prst="downArrow">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24" name="箭头: 下 23">
            <a:extLst>
              <a:ext uri="{FF2B5EF4-FFF2-40B4-BE49-F238E27FC236}">
                <a16:creationId xmlns:a16="http://schemas.microsoft.com/office/drawing/2014/main" id="{0CEC4D14-8EBE-4A61-9145-F3AB48ABE2A6}"/>
              </a:ext>
            </a:extLst>
          </p:cNvPr>
          <p:cNvSpPr/>
          <p:nvPr/>
        </p:nvSpPr>
        <p:spPr>
          <a:xfrm rot="10800000">
            <a:off x="4328695" y="2339206"/>
            <a:ext cx="340962" cy="757586"/>
          </a:xfrm>
          <a:prstGeom prst="downArrow">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32" name="箭头: 下 31">
            <a:extLst>
              <a:ext uri="{FF2B5EF4-FFF2-40B4-BE49-F238E27FC236}">
                <a16:creationId xmlns:a16="http://schemas.microsoft.com/office/drawing/2014/main" id="{94B732B0-A2FD-4251-A794-052D279902B5}"/>
              </a:ext>
            </a:extLst>
          </p:cNvPr>
          <p:cNvSpPr/>
          <p:nvPr/>
        </p:nvSpPr>
        <p:spPr>
          <a:xfrm>
            <a:off x="10370451" y="4111705"/>
            <a:ext cx="340962" cy="779841"/>
          </a:xfrm>
          <a:prstGeom prst="downArrow">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3" name="文本框 12">
            <a:extLst>
              <a:ext uri="{FF2B5EF4-FFF2-40B4-BE49-F238E27FC236}">
                <a16:creationId xmlns:a16="http://schemas.microsoft.com/office/drawing/2014/main" id="{9E3A29A9-1D65-49C9-8DA5-F9DDF70C3A37}"/>
              </a:ext>
            </a:extLst>
          </p:cNvPr>
          <p:cNvSpPr txBox="1"/>
          <p:nvPr/>
        </p:nvSpPr>
        <p:spPr>
          <a:xfrm>
            <a:off x="9125420" y="4895411"/>
            <a:ext cx="2490062" cy="369332"/>
          </a:xfrm>
          <a:prstGeom prst="rect">
            <a:avLst/>
          </a:prstGeom>
          <a:noFill/>
        </p:spPr>
        <p:txBody>
          <a:bodyPr wrap="square" rtlCol="0">
            <a:spAutoFit/>
          </a:bodyPr>
          <a:lstStyle/>
          <a:p>
            <a:r>
              <a:rPr lang="zh-CN" altLang="en-US" b="1" dirty="0">
                <a:solidFill>
                  <a:srgbClr val="7030A0"/>
                </a:solidFill>
              </a:rPr>
              <a:t>负责优质行的行政人员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系统间的逻辑关系</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针对基层医疗卫生机构用户</a:t>
            </a:r>
            <a:endParaRPr lang="en-US" altLang="zh-CN" sz="28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5" name="图片 4" descr="图片包含 屏幕截图&#10;&#10;描述已自动生成">
            <a:extLst>
              <a:ext uri="{FF2B5EF4-FFF2-40B4-BE49-F238E27FC236}">
                <a16:creationId xmlns:a16="http://schemas.microsoft.com/office/drawing/2014/main" id="{2CB56E0C-1F8A-48EE-A75A-263F168BF3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817" y="1014537"/>
            <a:ext cx="7428035" cy="5553340"/>
          </a:xfrm>
          <a:prstGeom prst="rect">
            <a:avLst/>
          </a:prstGeom>
        </p:spPr>
      </p:pic>
      <p:sp>
        <p:nvSpPr>
          <p:cNvPr id="9" name="矩形 8">
            <a:extLst>
              <a:ext uri="{FF2B5EF4-FFF2-40B4-BE49-F238E27FC236}">
                <a16:creationId xmlns:a16="http://schemas.microsoft.com/office/drawing/2014/main" id="{C3D4E841-211F-485F-A19E-AA35B7BFDD69}"/>
              </a:ext>
            </a:extLst>
          </p:cNvPr>
          <p:cNvSpPr/>
          <p:nvPr/>
        </p:nvSpPr>
        <p:spPr>
          <a:xfrm>
            <a:off x="266700" y="3973484"/>
            <a:ext cx="8689571" cy="11526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1" name="标注: 左箭头 10">
            <a:extLst>
              <a:ext uri="{FF2B5EF4-FFF2-40B4-BE49-F238E27FC236}">
                <a16:creationId xmlns:a16="http://schemas.microsoft.com/office/drawing/2014/main" id="{D3EFF0F0-35A8-4C40-84B8-7A6FEDC62E8C}"/>
              </a:ext>
            </a:extLst>
          </p:cNvPr>
          <p:cNvSpPr/>
          <p:nvPr/>
        </p:nvSpPr>
        <p:spPr>
          <a:xfrm>
            <a:off x="9026968" y="3834941"/>
            <a:ext cx="2682893" cy="1429781"/>
          </a:xfrm>
          <a:prstGeom prst="leftArrowCallou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同一套</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a:r>
              <a:rPr lang="zh-CN" altLang="en-US" sz="2000" b="1" dirty="0">
                <a:solidFill>
                  <a:schemeClr val="tx1"/>
                </a:solidFill>
                <a:latin typeface="微软雅黑" panose="020B0503020204020204" pitchFamily="34" charset="-122"/>
                <a:ea typeface="微软雅黑" panose="020B0503020204020204" pitchFamily="34" charset="-122"/>
              </a:rPr>
              <a:t>用户名和密码</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a:r>
              <a:rPr lang="zh-CN" altLang="en-US" sz="2000" b="1" dirty="0">
                <a:solidFill>
                  <a:schemeClr val="tx1"/>
                </a:solidFill>
                <a:latin typeface="微软雅黑" panose="020B0503020204020204" pitchFamily="34" charset="-122"/>
                <a:ea typeface="微软雅黑" panose="020B0503020204020204" pitchFamily="34" charset="-122"/>
              </a:rPr>
              <a:t>数据共享</a:t>
            </a:r>
          </a:p>
        </p:txBody>
      </p:sp>
    </p:spTree>
    <p:extLst>
      <p:ext uri="{BB962C8B-B14F-4D97-AF65-F5344CB8AC3E}">
        <p14:creationId xmlns:p14="http://schemas.microsoft.com/office/powerpoint/2010/main" val="2590844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a:xfrm>
            <a:off x="-1" y="196279"/>
            <a:ext cx="12182476" cy="746695"/>
            <a:chOff x="-1" y="196279"/>
            <a:chExt cx="12182476" cy="746695"/>
          </a:xfrm>
        </p:grpSpPr>
        <p:sp>
          <p:nvSpPr>
            <p:cNvPr id="6" name="矩形 5"/>
            <p:cNvSpPr/>
            <p:nvPr/>
          </p:nvSpPr>
          <p:spPr>
            <a:xfrm>
              <a:off x="-1" y="196279"/>
              <a:ext cx="276225" cy="746695"/>
            </a:xfrm>
            <a:prstGeom prst="rect">
              <a:avLst/>
            </a:prstGeom>
            <a:solidFill>
              <a:srgbClr val="0C40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cxnSp>
          <p:nvCxnSpPr>
            <p:cNvPr id="7" name="直接连接符 6"/>
            <p:cNvCxnSpPr/>
            <p:nvPr/>
          </p:nvCxnSpPr>
          <p:spPr>
            <a:xfrm>
              <a:off x="266700" y="933449"/>
              <a:ext cx="11915775"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352424" y="290123"/>
            <a:ext cx="11153776" cy="52322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cs typeface="Arial" panose="020B0604020202020204" pitchFamily="34" charset="0"/>
              </a:rPr>
              <a:t>系统间的逻辑关系</a:t>
            </a:r>
            <a:r>
              <a:rPr lang="en-US" altLang="zh-CN" sz="28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2800" b="1" dirty="0">
                <a:latin typeface="微软雅黑" panose="020B0503020204020204" pitchFamily="34" charset="-122"/>
                <a:ea typeface="微软雅黑" panose="020B0503020204020204" pitchFamily="34" charset="-122"/>
                <a:cs typeface="Arial" panose="020B0604020202020204" pitchFamily="34" charset="0"/>
              </a:rPr>
              <a:t>针对各级卫生健康行政部门用户</a:t>
            </a:r>
            <a:endParaRPr lang="en-US" altLang="zh-CN" sz="2800"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5" name="图片 4" descr="图片包含 屏幕截图&#10;&#10;描述已自动生成">
            <a:extLst>
              <a:ext uri="{FF2B5EF4-FFF2-40B4-BE49-F238E27FC236}">
                <a16:creationId xmlns:a16="http://schemas.microsoft.com/office/drawing/2014/main" id="{2CB56E0C-1F8A-48EE-A75A-263F168BF3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2817" y="1014537"/>
            <a:ext cx="7428035" cy="5553340"/>
          </a:xfrm>
          <a:prstGeom prst="rect">
            <a:avLst/>
          </a:prstGeom>
        </p:spPr>
      </p:pic>
      <p:sp>
        <p:nvSpPr>
          <p:cNvPr id="9" name="矩形 8">
            <a:extLst>
              <a:ext uri="{FF2B5EF4-FFF2-40B4-BE49-F238E27FC236}">
                <a16:creationId xmlns:a16="http://schemas.microsoft.com/office/drawing/2014/main" id="{C3D4E841-211F-485F-A19E-AA35B7BFDD69}"/>
              </a:ext>
            </a:extLst>
          </p:cNvPr>
          <p:cNvSpPr/>
          <p:nvPr/>
        </p:nvSpPr>
        <p:spPr>
          <a:xfrm>
            <a:off x="858982" y="3973484"/>
            <a:ext cx="1551709" cy="11526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sp>
        <p:nvSpPr>
          <p:cNvPr id="12" name="矩形 11">
            <a:extLst>
              <a:ext uri="{FF2B5EF4-FFF2-40B4-BE49-F238E27FC236}">
                <a16:creationId xmlns:a16="http://schemas.microsoft.com/office/drawing/2014/main" id="{126702E2-7C24-4BE5-8720-C6EAA56F4DD9}"/>
              </a:ext>
            </a:extLst>
          </p:cNvPr>
          <p:cNvSpPr/>
          <p:nvPr/>
        </p:nvSpPr>
        <p:spPr>
          <a:xfrm>
            <a:off x="5320145" y="4015048"/>
            <a:ext cx="3114542" cy="11526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cxnSp>
        <p:nvCxnSpPr>
          <p:cNvPr id="4" name="直接箭头连接符 3">
            <a:extLst>
              <a:ext uri="{FF2B5EF4-FFF2-40B4-BE49-F238E27FC236}">
                <a16:creationId xmlns:a16="http://schemas.microsoft.com/office/drawing/2014/main" id="{0B521ABA-960E-4A05-B50F-8FFC6379B32F}"/>
              </a:ext>
            </a:extLst>
          </p:cNvPr>
          <p:cNvCxnSpPr/>
          <p:nvPr/>
        </p:nvCxnSpPr>
        <p:spPr>
          <a:xfrm flipV="1">
            <a:off x="1634836" y="2765368"/>
            <a:ext cx="7359535" cy="120811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id="{383B92FC-EF91-4D33-B2DE-9F6D131A29AF}"/>
              </a:ext>
            </a:extLst>
          </p:cNvPr>
          <p:cNvCxnSpPr>
            <a:cxnSpLocks/>
          </p:cNvCxnSpPr>
          <p:nvPr/>
        </p:nvCxnSpPr>
        <p:spPr>
          <a:xfrm flipV="1">
            <a:off x="6999316" y="2804160"/>
            <a:ext cx="1995055" cy="1210888"/>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3FF570F8-D1B6-4E4C-8BFC-5F533810D3EE}"/>
              </a:ext>
            </a:extLst>
          </p:cNvPr>
          <p:cNvSpPr/>
          <p:nvPr/>
        </p:nvSpPr>
        <p:spPr>
          <a:xfrm>
            <a:off x="8999893" y="2256908"/>
            <a:ext cx="2259290" cy="94626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同一套</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a:r>
              <a:rPr lang="zh-CN" altLang="en-US" sz="2000" b="1" dirty="0">
                <a:solidFill>
                  <a:schemeClr val="tx1"/>
                </a:solidFill>
                <a:latin typeface="微软雅黑" panose="020B0503020204020204" pitchFamily="34" charset="-122"/>
                <a:ea typeface="微软雅黑" panose="020B0503020204020204" pitchFamily="34" charset="-122"/>
              </a:rPr>
              <a:t>用户名和密码</a:t>
            </a:r>
          </a:p>
        </p:txBody>
      </p:sp>
      <p:cxnSp>
        <p:nvCxnSpPr>
          <p:cNvPr id="17" name="直接箭头连接符 16">
            <a:extLst>
              <a:ext uri="{FF2B5EF4-FFF2-40B4-BE49-F238E27FC236}">
                <a16:creationId xmlns:a16="http://schemas.microsoft.com/office/drawing/2014/main" id="{7A7E5D0D-E125-4CB9-A0EE-0668D67DC9A6}"/>
              </a:ext>
            </a:extLst>
          </p:cNvPr>
          <p:cNvCxnSpPr>
            <a:cxnSpLocks/>
          </p:cNvCxnSpPr>
          <p:nvPr/>
        </p:nvCxnSpPr>
        <p:spPr>
          <a:xfrm>
            <a:off x="3638203" y="5138652"/>
            <a:ext cx="5311833" cy="954015"/>
          </a:xfrm>
          <a:prstGeom prst="straightConnector1">
            <a:avLst/>
          </a:prstGeom>
          <a:ln w="2857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4F7F44AB-F742-4568-B009-6EEA1EA38D12}"/>
              </a:ext>
            </a:extLst>
          </p:cNvPr>
          <p:cNvSpPr/>
          <p:nvPr/>
        </p:nvSpPr>
        <p:spPr>
          <a:xfrm>
            <a:off x="8994371" y="5501642"/>
            <a:ext cx="2259290" cy="946264"/>
          </a:xfrm>
          <a:prstGeom prst="rect">
            <a:avLst/>
          </a:prstGeom>
          <a:no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单独一套</a:t>
            </a:r>
            <a:endParaRPr lang="en-US" altLang="zh-CN" sz="2000" b="1" dirty="0">
              <a:solidFill>
                <a:schemeClr val="tx1"/>
              </a:solidFill>
              <a:latin typeface="微软雅黑" panose="020B0503020204020204" pitchFamily="34" charset="-122"/>
              <a:ea typeface="微软雅黑" panose="020B0503020204020204" pitchFamily="34" charset="-122"/>
            </a:endParaRPr>
          </a:p>
          <a:p>
            <a:pPr algn="ctr"/>
            <a:r>
              <a:rPr lang="zh-CN" altLang="en-US" sz="2000" b="1" dirty="0">
                <a:solidFill>
                  <a:schemeClr val="tx1"/>
                </a:solidFill>
                <a:latin typeface="微软雅黑" panose="020B0503020204020204" pitchFamily="34" charset="-122"/>
                <a:ea typeface="微软雅黑" panose="020B0503020204020204" pitchFamily="34" charset="-122"/>
              </a:rPr>
              <a:t>用户名和密码</a:t>
            </a:r>
          </a:p>
        </p:txBody>
      </p:sp>
      <p:sp>
        <p:nvSpPr>
          <p:cNvPr id="21" name="矩形 20">
            <a:extLst>
              <a:ext uri="{FF2B5EF4-FFF2-40B4-BE49-F238E27FC236}">
                <a16:creationId xmlns:a16="http://schemas.microsoft.com/office/drawing/2014/main" id="{91704F49-9788-4A4C-81AA-2123547FEF62}"/>
              </a:ext>
            </a:extLst>
          </p:cNvPr>
          <p:cNvSpPr/>
          <p:nvPr/>
        </p:nvSpPr>
        <p:spPr>
          <a:xfrm>
            <a:off x="2679469" y="3973484"/>
            <a:ext cx="2051492" cy="1152697"/>
          </a:xfrm>
          <a:prstGeom prst="rect">
            <a:avLst/>
          </a:prstGeom>
          <a:noFill/>
          <a:ln w="28575">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p>
        </p:txBody>
      </p:sp>
      <p:cxnSp>
        <p:nvCxnSpPr>
          <p:cNvPr id="24" name="直接箭头连接符 23">
            <a:extLst>
              <a:ext uri="{FF2B5EF4-FFF2-40B4-BE49-F238E27FC236}">
                <a16:creationId xmlns:a16="http://schemas.microsoft.com/office/drawing/2014/main" id="{DBD44717-6C31-4588-84DC-78EC7ACE78AE}"/>
              </a:ext>
            </a:extLst>
          </p:cNvPr>
          <p:cNvCxnSpPr>
            <a:stCxn id="16" idx="2"/>
            <a:endCxn id="20" idx="0"/>
          </p:cNvCxnSpPr>
          <p:nvPr/>
        </p:nvCxnSpPr>
        <p:spPr>
          <a:xfrm flipH="1">
            <a:off x="10124016" y="3203172"/>
            <a:ext cx="5522" cy="229847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25" name="文本框 24">
            <a:extLst>
              <a:ext uri="{FF2B5EF4-FFF2-40B4-BE49-F238E27FC236}">
                <a16:creationId xmlns:a16="http://schemas.microsoft.com/office/drawing/2014/main" id="{9EA9DCFB-7508-4F11-95FF-6B9C29EF3A32}"/>
              </a:ext>
            </a:extLst>
          </p:cNvPr>
          <p:cNvSpPr txBox="1"/>
          <p:nvPr/>
        </p:nvSpPr>
        <p:spPr>
          <a:xfrm>
            <a:off x="10063130" y="4149436"/>
            <a:ext cx="1618251"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主管部门不同</a:t>
            </a:r>
          </a:p>
        </p:txBody>
      </p:sp>
    </p:spTree>
    <p:extLst>
      <p:ext uri="{BB962C8B-B14F-4D97-AF65-F5344CB8AC3E}">
        <p14:creationId xmlns:p14="http://schemas.microsoft.com/office/powerpoint/2010/main" val="218549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C4067"/>
        </a:solidFill>
        <a:ln>
          <a:noFill/>
        </a:ln>
      </a:spPr>
      <a:bodyPr rtlCol="0" anchor="ctr"/>
      <a:lstStyle>
        <a:defPPr algn="ctr">
          <a:defRPr sz="28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2175</Words>
  <Application>Microsoft Office PowerPoint</Application>
  <PresentationFormat>宽屏</PresentationFormat>
  <Paragraphs>431</Paragraphs>
  <Slides>58</Slides>
  <Notes>3</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58</vt:i4>
      </vt:variant>
    </vt:vector>
  </HeadingPairs>
  <TitlesOfParts>
    <vt:vector size="71" baseType="lpstr">
      <vt:lpstr>8Pin Matrix</vt:lpstr>
      <vt:lpstr>等线</vt:lpstr>
      <vt:lpstr>等线 Light</vt:lpstr>
      <vt:lpstr>黑体</vt:lpstr>
      <vt:lpstr>楷体</vt:lpstr>
      <vt:lpstr>隶书</vt:lpstr>
      <vt:lpstr>宋体</vt:lpstr>
      <vt:lpstr>微软雅黑</vt:lpstr>
      <vt:lpstr>Arial</vt:lpstr>
      <vt:lpstr>Calibri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中国医学科学院医学与健康科技创新工程 “重大协同创新项目”启动会</dc:title>
  <dc:creator>win7</dc:creator>
  <cp:lastModifiedBy>张 小娟</cp:lastModifiedBy>
  <cp:revision>567</cp:revision>
  <dcterms:created xsi:type="dcterms:W3CDTF">2017-07-19T08:18:00Z</dcterms:created>
  <dcterms:modified xsi:type="dcterms:W3CDTF">2019-09-18T00:09:24Z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