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12" r:id="rId3"/>
    <p:sldId id="422" r:id="rId4"/>
    <p:sldId id="411" r:id="rId5"/>
    <p:sldId id="413" r:id="rId6"/>
    <p:sldId id="414" r:id="rId7"/>
    <p:sldId id="416" r:id="rId8"/>
    <p:sldId id="417" r:id="rId9"/>
    <p:sldId id="419" r:id="rId10"/>
    <p:sldId id="423" r:id="rId11"/>
    <p:sldId id="415" r:id="rId12"/>
    <p:sldId id="436" r:id="rId13"/>
    <p:sldId id="434" r:id="rId15"/>
    <p:sldId id="424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D9D9D9"/>
    <a:srgbClr val="FFFFFF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2" y="108"/>
      </p:cViewPr>
      <p:guideLst>
        <p:guide orient="horz" pos="221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8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2" Type="http://schemas.openxmlformats.org/officeDocument/2006/relationships/image" Target="../media/image17.png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6835" y="1706880"/>
            <a:ext cx="97377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贵州省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2022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助理全科医生培训（西医）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学员注册报名流程及招录流程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9878060" y="2564765"/>
            <a:ext cx="660400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/>
              <a:t>    </a:t>
            </a:r>
            <a:endParaRPr lang="en-US" altLang="zh-CN" sz="1600"/>
          </a:p>
        </p:txBody>
      </p:sp>
      <p:sp>
        <p:nvSpPr>
          <p:cNvPr id="15" name="文本框 14"/>
          <p:cNvSpPr txBox="1"/>
          <p:nvPr/>
        </p:nvSpPr>
        <p:spPr>
          <a:xfrm>
            <a:off x="3874770" y="3148330"/>
            <a:ext cx="660400" cy="3371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600"/>
              <a:t>    </a:t>
            </a:r>
            <a:endParaRPr lang="en-US" altLang="zh-CN" sz="16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6955" y="1100667"/>
            <a:ext cx="6075045" cy="5594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0667"/>
            <a:ext cx="5966460" cy="5594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1933575" y="272415"/>
            <a:ext cx="9234170" cy="6451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注意：报名信息审核通过以后，点击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导出报名表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导出报名表，并打印携带到报名基地参加现场审核；如果报名表一直是待审核状态，可联系报名第一志愿基地处理。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874770" y="6205855"/>
            <a:ext cx="4442460" cy="90805"/>
          </a:xfrm>
          <a:prstGeom prst="straightConnector1">
            <a:avLst/>
          </a:prstGeom>
          <a:ln w="69850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43840"/>
            <a:ext cx="11483340" cy="89154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审核结果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返回修改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根据培训基地给出的审核结果，针对性修改信息以后，重新提交报名表。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89710"/>
            <a:ext cx="5753100" cy="5368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3081020" y="3989705"/>
            <a:ext cx="1370330" cy="16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81020" y="3711575"/>
            <a:ext cx="269240" cy="278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72435" y="4834255"/>
            <a:ext cx="269240" cy="191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435" y="1489075"/>
            <a:ext cx="6085840" cy="533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 flipV="1">
            <a:off x="3800475" y="6440805"/>
            <a:ext cx="5438140" cy="720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2940" y="1889760"/>
            <a:ext cx="10866120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74675" y="494030"/>
            <a:ext cx="8509635" cy="107632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/>
              <a:t>成绩查看</a:t>
            </a:r>
            <a:br>
              <a:rPr lang="zh-CN" altLang="en-US"/>
            </a:br>
            <a:endParaRPr lang="zh-CN" altLang="en-US"/>
          </a:p>
          <a:p>
            <a:r>
              <a:rPr lang="zh-CN" altLang="en-US"/>
              <a:t>笔试及面试的成绩统一在</a:t>
            </a:r>
            <a:r>
              <a:rPr lang="en-US" altLang="zh-CN"/>
              <a:t>“</a:t>
            </a:r>
            <a:r>
              <a:rPr lang="zh-CN" altLang="en-US"/>
              <a:t>成绩查看</a:t>
            </a:r>
            <a:r>
              <a:rPr lang="en-US" altLang="zh-CN"/>
              <a:t>”</a:t>
            </a:r>
            <a:r>
              <a:rPr lang="zh-CN" altLang="en-US"/>
              <a:t>页面查看。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160" y="1097280"/>
            <a:ext cx="1191831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常见问题解答</a:t>
            </a:r>
            <a:endParaRPr lang="zh-CN" altLang="en-US" sz="2800"/>
          </a:p>
          <a:p>
            <a:endParaRPr lang="zh-CN" altLang="en-US" sz="2800"/>
          </a:p>
          <a:p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1.</a:t>
            </a:r>
            <a:r>
              <a:rPr lang="zh-CN" altLang="en-US">
                <a:solidFill>
                  <a:srgbClr val="FF0000"/>
                </a:solidFill>
              </a:rPr>
              <a:t>之前退培被拉黑名单可以报名吗？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答：</a:t>
            </a:r>
            <a:r>
              <a:rPr lang="en-US" altLang="zh-CN"/>
              <a:t>2020</a:t>
            </a:r>
            <a:r>
              <a:rPr lang="zh-CN" altLang="en-US"/>
              <a:t>年贵州省卫生健康委发招录简章之日前退培的同学可报名（</a:t>
            </a:r>
            <a:r>
              <a:rPr lang="en-US" altLang="zh-CN"/>
              <a:t>2020</a:t>
            </a:r>
            <a:r>
              <a:rPr lang="zh-CN" altLang="en-US"/>
              <a:t>年</a:t>
            </a:r>
            <a:r>
              <a:rPr lang="en-US" altLang="zh-CN"/>
              <a:t>7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日前），否则不可以报名。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2.</a:t>
            </a:r>
            <a:r>
              <a:rPr lang="zh-CN" altLang="en-US">
                <a:solidFill>
                  <a:srgbClr val="FF0000"/>
                </a:solidFill>
              </a:rPr>
              <a:t>报名了还可以修改志愿基地吗</a:t>
            </a:r>
            <a:r>
              <a:rPr lang="en-US" altLang="zh-CN">
                <a:solidFill>
                  <a:srgbClr val="FF0000"/>
                </a:solidFill>
              </a:rPr>
              <a:t>?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ym typeface="+mn-ea"/>
              </a:rPr>
              <a:t>答：</a:t>
            </a:r>
            <a:r>
              <a:rPr lang="zh-CN" altLang="en-US"/>
              <a:t>报名表提交以后学员个人不能自行修改志愿，如需修改请与报名基地负责老师协商取消报名后可重新报名。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3.</a:t>
            </a:r>
            <a:r>
              <a:rPr lang="zh-CN" altLang="en-US">
                <a:solidFill>
                  <a:srgbClr val="FF0000"/>
                </a:solidFill>
              </a:rPr>
              <a:t>报名审核通过了，还可以修改基本信息吗？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ym typeface="+mn-ea"/>
              </a:rPr>
              <a:t>答：</a:t>
            </a:r>
            <a:r>
              <a:rPr lang="zh-CN" altLang="en-US"/>
              <a:t>不可以，提交报名表以后不能再修改个人信息；只能等到录取结束了再修改（或联系第一志愿基地取消报名后修改）。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4.</a:t>
            </a:r>
            <a:r>
              <a:rPr lang="zh-CN" altLang="en-US">
                <a:solidFill>
                  <a:srgbClr val="FF0000"/>
                </a:solidFill>
              </a:rPr>
              <a:t>填报了两个志愿基地，现场审核需要两个志愿基地都去吗？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答：只用参加第一志愿基地的现场审核，不用参加第二志愿基地现场审核。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5640" y="863600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47005" y="3311525"/>
            <a:ext cx="1437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489825" y="3311525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954260" y="3384550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95535" y="863600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18425" y="844550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40680" y="863600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85160" y="863600"/>
            <a:ext cx="1310640" cy="12700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6915" y="1314450"/>
            <a:ext cx="1228725" cy="3683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zh-CN" altLang="en-US"/>
              <a:t>注册</a:t>
            </a:r>
            <a:r>
              <a:rPr lang="en-US" altLang="zh-CN"/>
              <a:t>/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67075" y="1295400"/>
            <a:ext cx="1228725" cy="368300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报名</a:t>
            </a:r>
            <a:endParaRPr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440680" y="1221740"/>
            <a:ext cx="1228725" cy="553085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基地审核</a:t>
            </a:r>
            <a:endParaRPr lang="zh-CN"/>
          </a:p>
          <a:p>
            <a:pPr algn="ctr"/>
            <a:r>
              <a:rPr lang="zh-CN" sz="1200"/>
              <a:t>（线上审核）</a:t>
            </a:r>
            <a:endParaRPr lang="zh-CN" sz="1200"/>
          </a:p>
        </p:txBody>
      </p:sp>
      <p:sp>
        <p:nvSpPr>
          <p:cNvPr id="14" name="文本框 13"/>
          <p:cNvSpPr txBox="1"/>
          <p:nvPr/>
        </p:nvSpPr>
        <p:spPr>
          <a:xfrm>
            <a:off x="7759700" y="1314450"/>
            <a:ext cx="1228725" cy="553085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现场审核</a:t>
            </a:r>
            <a:endParaRPr lang="zh-CN"/>
          </a:p>
          <a:p>
            <a:pPr algn="ctr"/>
            <a:r>
              <a:rPr lang="zh-CN" sz="1200"/>
              <a:t>（到报名基地）</a:t>
            </a:r>
            <a:endParaRPr lang="zh-CN" sz="1200"/>
          </a:p>
        </p:txBody>
      </p:sp>
      <p:sp>
        <p:nvSpPr>
          <p:cNvPr id="15" name="文本框 14"/>
          <p:cNvSpPr txBox="1"/>
          <p:nvPr/>
        </p:nvSpPr>
        <p:spPr>
          <a:xfrm>
            <a:off x="10036175" y="1314450"/>
            <a:ext cx="1228725" cy="553085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笔试</a:t>
            </a:r>
            <a:endParaRPr lang="zh-CN"/>
          </a:p>
          <a:p>
            <a:pPr algn="ctr"/>
            <a:r>
              <a:rPr lang="zh-CN" sz="1200">
                <a:sym typeface="+mn-ea"/>
              </a:rPr>
              <a:t>（到报名基地）</a:t>
            </a:r>
            <a:endParaRPr lang="zh-CN" sz="1200"/>
          </a:p>
        </p:txBody>
      </p:sp>
      <p:sp>
        <p:nvSpPr>
          <p:cNvPr id="16" name="文本框 15"/>
          <p:cNvSpPr txBox="1"/>
          <p:nvPr/>
        </p:nvSpPr>
        <p:spPr>
          <a:xfrm>
            <a:off x="10036175" y="3761105"/>
            <a:ext cx="1228725" cy="553085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面试</a:t>
            </a:r>
            <a:br>
              <a:rPr lang="zh-CN"/>
            </a:br>
            <a:r>
              <a:rPr lang="zh-CN" sz="1200">
                <a:sym typeface="+mn-ea"/>
              </a:rPr>
              <a:t>（到报名基地）</a:t>
            </a:r>
            <a:endParaRPr lang="zh-CN" sz="1200"/>
          </a:p>
        </p:txBody>
      </p:sp>
      <p:sp>
        <p:nvSpPr>
          <p:cNvPr id="17" name="文本框 16"/>
          <p:cNvSpPr txBox="1"/>
          <p:nvPr/>
        </p:nvSpPr>
        <p:spPr>
          <a:xfrm>
            <a:off x="7530465" y="3762375"/>
            <a:ext cx="1228725" cy="737235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体检</a:t>
            </a:r>
            <a:br>
              <a:rPr lang="zh-CN"/>
            </a:br>
            <a:r>
              <a:rPr lang="zh-CN" sz="1200">
                <a:sym typeface="+mn-ea"/>
              </a:rPr>
              <a:t>（到报名基地）</a:t>
            </a:r>
            <a:endParaRPr lang="zh-CN" sz="1200"/>
          </a:p>
          <a:p>
            <a:pPr algn="ctr"/>
            <a:endParaRPr lang="zh-CN" sz="1200"/>
          </a:p>
        </p:txBody>
      </p:sp>
      <p:sp>
        <p:nvSpPr>
          <p:cNvPr id="18" name="文本框 17"/>
          <p:cNvSpPr txBox="1"/>
          <p:nvPr/>
        </p:nvSpPr>
        <p:spPr>
          <a:xfrm>
            <a:off x="5311140" y="3743325"/>
            <a:ext cx="1309370" cy="553085"/>
          </a:xfrm>
          <a:prstGeom prst="rect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zh-CN"/>
              <a:t>录取</a:t>
            </a:r>
            <a:endParaRPr lang="zh-CN"/>
          </a:p>
          <a:p>
            <a:pPr algn="ctr"/>
            <a:r>
              <a:rPr lang="zh-CN" sz="1200"/>
              <a:t>（登录系统查看）</a:t>
            </a:r>
            <a:endParaRPr lang="zh-CN" sz="1200"/>
          </a:p>
        </p:txBody>
      </p:sp>
      <p:sp>
        <p:nvSpPr>
          <p:cNvPr id="20" name="右箭头 19"/>
          <p:cNvSpPr/>
          <p:nvPr/>
        </p:nvSpPr>
        <p:spPr>
          <a:xfrm>
            <a:off x="2169160" y="1295400"/>
            <a:ext cx="558800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 rot="10800000">
            <a:off x="6759575" y="3834765"/>
            <a:ext cx="558800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 rot="10800000">
            <a:off x="8971280" y="3724275"/>
            <a:ext cx="558800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9232900" y="1295400"/>
            <a:ext cx="558800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6925310" y="1295400"/>
            <a:ext cx="558800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4688840" y="1320800"/>
            <a:ext cx="558800" cy="406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弧形箭头 25"/>
          <p:cNvSpPr/>
          <p:nvPr/>
        </p:nvSpPr>
        <p:spPr>
          <a:xfrm>
            <a:off x="11377930" y="1867535"/>
            <a:ext cx="670560" cy="206248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手杖形箭头 26"/>
          <p:cNvSpPr/>
          <p:nvPr/>
        </p:nvSpPr>
        <p:spPr>
          <a:xfrm rot="10800000">
            <a:off x="3855720" y="2133600"/>
            <a:ext cx="2225040" cy="640080"/>
          </a:xfrm>
          <a:prstGeom prst="utur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手杖形箭头 34"/>
          <p:cNvSpPr/>
          <p:nvPr/>
        </p:nvSpPr>
        <p:spPr>
          <a:xfrm rot="10800000">
            <a:off x="3225800" y="2266315"/>
            <a:ext cx="5291455" cy="721995"/>
          </a:xfrm>
          <a:prstGeom prst="utur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590415" y="2266315"/>
            <a:ext cx="148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审核不通过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26250" y="2405380"/>
            <a:ext cx="1442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审核不通过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84645" y="937260"/>
            <a:ext cx="148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审核通过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81440" y="952500"/>
            <a:ext cx="148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审核通过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4935" y="4499610"/>
            <a:ext cx="4890135" cy="1660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录取说明：本次录取分三轮，未录满的基地逐轮录取，如下：</a:t>
            </a:r>
            <a:br>
              <a:rPr lang="zh-CN" altLang="en-US"/>
            </a:br>
            <a:r>
              <a:rPr lang="zh-CN" altLang="en-US" sz="1200"/>
              <a:t> </a:t>
            </a:r>
            <a:r>
              <a:rPr lang="en-US" altLang="zh-CN" sz="1200"/>
              <a:t> </a:t>
            </a:r>
            <a:br>
              <a:rPr lang="zh-CN" altLang="en-US"/>
            </a:br>
            <a:r>
              <a:rPr lang="zh-CN" altLang="en-US"/>
              <a:t>第一轮：第一志愿</a:t>
            </a:r>
            <a:r>
              <a:rPr lang="zh-CN" altLang="en-US">
                <a:sym typeface="+mn-ea"/>
              </a:rPr>
              <a:t>录取</a:t>
            </a:r>
            <a:r>
              <a:rPr lang="zh-CN" altLang="en-US"/>
              <a:t>；</a:t>
            </a:r>
            <a:endParaRPr lang="zh-CN" altLang="en-US"/>
          </a:p>
          <a:p>
            <a:r>
              <a:rPr lang="zh-CN" altLang="en-US"/>
              <a:t>第二轮：第二志愿</a:t>
            </a:r>
            <a:r>
              <a:rPr lang="zh-CN" altLang="en-US">
                <a:sym typeface="+mn-ea"/>
              </a:rPr>
              <a:t>录取</a:t>
            </a:r>
            <a:r>
              <a:rPr lang="zh-CN" altLang="en-US"/>
              <a:t>；</a:t>
            </a:r>
            <a:br>
              <a:rPr lang="zh-CN" altLang="en-US"/>
            </a:br>
            <a:r>
              <a:rPr lang="zh-CN" altLang="en-US"/>
              <a:t>第三轮：录取服从培训基地调剂的学员。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830" y="233680"/>
            <a:ext cx="1186434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一、注册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1.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在浏览器搜索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贵州省助理全科医生培训信息管理平台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（网址http:gz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z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p.yiboshi.com），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进入“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招录系统</a:t>
            </a:r>
            <a:r>
              <a:rPr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”，</a:t>
            </a:r>
            <a:r>
              <a:rPr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点击“学员注册”进行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注册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注：在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管理系统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注册的账号不能登录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招录系统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，需重新在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招录系统</a:t>
            </a:r>
            <a:r>
              <a:rPr lang="en-US" altLang="zh-CN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注册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3660" y="2886075"/>
            <a:ext cx="4498340" cy="3971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1951355"/>
            <a:ext cx="8128000" cy="420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肘形连接符 10"/>
          <p:cNvCxnSpPr/>
          <p:nvPr/>
        </p:nvCxnSpPr>
        <p:spPr>
          <a:xfrm>
            <a:off x="7536180" y="4311015"/>
            <a:ext cx="2573020" cy="1942465"/>
          </a:xfrm>
          <a:prstGeom prst="bentConnector3">
            <a:avLst>
              <a:gd name="adj1" fmla="val 50025"/>
            </a:avLst>
          </a:prstGeom>
          <a:ln w="76200">
            <a:solidFill>
              <a:schemeClr val="accent5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49225"/>
            <a:ext cx="9622790" cy="65595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1755" y="2497455"/>
            <a:ext cx="3305810" cy="184531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注册：信息填写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把带红色星号的信息填写完，点击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下一步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个人照片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一定要上传本人近期照片，否则会影响报名审核。</a:t>
            </a:r>
            <a:endParaRPr lang="zh-CN" altLang="en-US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20" y="5172710"/>
            <a:ext cx="640080" cy="3733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260965" cy="40709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05" y="3852545"/>
            <a:ext cx="9831070" cy="3005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直接箭头连接符 7"/>
          <p:cNvCxnSpPr/>
          <p:nvPr/>
        </p:nvCxnSpPr>
        <p:spPr>
          <a:xfrm>
            <a:off x="6111240" y="3655060"/>
            <a:ext cx="889000" cy="91821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938135" y="358140"/>
            <a:ext cx="4253865" cy="2953385"/>
          </a:xfrm>
          <a:prstGeom prst="rect">
            <a:avLst/>
          </a:prstGeom>
          <a:solidFill>
            <a:schemeClr val="bg2">
              <a:lumMod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400"/>
              <a:t>学历填写说明：</a:t>
            </a:r>
            <a:endParaRPr lang="zh-CN" altLang="en-US" sz="2400"/>
          </a:p>
          <a:p>
            <a:br>
              <a:rPr lang="en-US" altLang="zh-CN">
                <a:solidFill>
                  <a:schemeClr val="tx1"/>
                </a:solidFill>
                <a:sym typeface="+mn-ea"/>
              </a:rPr>
            </a:br>
            <a:r>
              <a:rPr lang="zh-CN" altLang="en-US" b="1">
                <a:solidFill>
                  <a:srgbClr val="FF0000"/>
                </a:solidFill>
                <a:sym typeface="+mn-ea"/>
              </a:rPr>
              <a:t>第一学位培训学制：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大学年制</a:t>
            </a:r>
            <a:br>
              <a:rPr lang="zh-CN" altLang="en-US">
                <a:solidFill>
                  <a:schemeClr val="tx1"/>
                </a:solidFill>
                <a:sym typeface="+mn-ea"/>
              </a:rPr>
            </a:br>
            <a:r>
              <a:rPr lang="zh-CN" altLang="en-US" b="1">
                <a:solidFill>
                  <a:srgbClr val="FF0000"/>
                </a:solidFill>
                <a:sym typeface="+mn-ea"/>
              </a:rPr>
              <a:t>应届生：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还没拿到毕业证不需要填写学历证书编号和学位证书编号，毕业时间推荐填：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2022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年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7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日。</a:t>
            </a:r>
            <a:br>
              <a:rPr lang="zh-CN" altLang="en-US">
                <a:solidFill>
                  <a:schemeClr val="tx1"/>
                </a:solidFill>
                <a:sym typeface="+mn-ea"/>
              </a:rPr>
            </a:b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注意：</a:t>
            </a:r>
            <a:r>
              <a:rPr lang="zh-CN" altLang="en-US">
                <a:solidFill>
                  <a:schemeClr val="tx1"/>
                </a:solidFill>
              </a:rPr>
              <a:t>毕业学校一栏检索查不到的，联系平台添加（电话：0851-86835595，</a:t>
            </a:r>
            <a:r>
              <a:rPr lang="en-US" altLang="zh-CN">
                <a:solidFill>
                  <a:schemeClr val="tx1"/>
                </a:solidFill>
              </a:rPr>
              <a:t>QQ</a:t>
            </a:r>
            <a:r>
              <a:rPr lang="zh-CN" altLang="en-US">
                <a:solidFill>
                  <a:schemeClr val="tx1"/>
                </a:solidFill>
              </a:rPr>
              <a:t>：</a:t>
            </a:r>
            <a:r>
              <a:rPr lang="en-US" altLang="zh-CN">
                <a:solidFill>
                  <a:schemeClr val="tx1"/>
                </a:solidFill>
              </a:rPr>
              <a:t>3434868421</a:t>
            </a:r>
            <a:r>
              <a:rPr lang="zh-CN" altLang="en-US">
                <a:solidFill>
                  <a:schemeClr val="tx1"/>
                </a:solidFill>
              </a:rPr>
              <a:t>）。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86330" y="2936240"/>
            <a:ext cx="320675" cy="306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  <a:endParaRPr lang="en-US" altLang="zh-CN" sz="14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08730" y="6252845"/>
            <a:ext cx="320675" cy="229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  <a:endParaRPr lang="en-US" altLang="zh-CN" sz="9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1226820"/>
            <a:ext cx="11856720" cy="5631180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文本框 4"/>
          <p:cNvSpPr txBox="1"/>
          <p:nvPr/>
        </p:nvSpPr>
        <p:spPr>
          <a:xfrm>
            <a:off x="167005" y="0"/>
            <a:ext cx="11857990" cy="147637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注：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手机号码为登陆用户名。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密码至少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设置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位，且只能由字母和数字组合；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如果已获得助理执业医师资格证，需上传执医证照片及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27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位的证书编号等相关信息；如未获得，证书相关信息请勿勾填，误勾填请删除相关信息再点击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注册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    4.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信息填写完整以后点击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注册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，注册完成自动跳转登录页面。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94267" y="261890"/>
            <a:ext cx="10490200" cy="170688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二、报名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输入账号密码点击登陆（账号是注册时填写的电话号码；如忘记密码，点击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忘记密码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找回）。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7358" y="2179533"/>
            <a:ext cx="7259108" cy="4255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840" y="152400"/>
            <a:ext cx="11697335" cy="2030095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学员信息</a:t>
            </a:r>
            <a:r>
              <a:rPr lang="en-US" altLang="zh-CN" sz="2400" dirty="0"/>
              <a:t>   </a:t>
            </a:r>
            <a:r>
              <a:rPr lang="zh-CN" altLang="en-US" dirty="0">
                <a:sym typeface="+mn-ea"/>
              </a:rPr>
              <a:t>学员个人信息的查看与修改。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报名前</a:t>
            </a:r>
            <a:r>
              <a:rPr lang="zh-CN" altLang="en-US" b="1" dirty="0">
                <a:solidFill>
                  <a:srgbClr val="FF0000"/>
                </a:solidFill>
              </a:rPr>
              <a:t>先在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学员信息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核对个人信息，确认无误再报名（报名以后不能再修改个人信息）</a:t>
            </a:r>
            <a:r>
              <a:rPr lang="zh-CN" altLang="en-US" dirty="0">
                <a:sym typeface="+mn-ea"/>
              </a:rPr>
              <a:t>。</a:t>
            </a:r>
            <a:r>
              <a:rPr lang="zh-CN" altLang="en-US" dirty="0"/>
              <a:t>如身份证号码错误，请联系平台修改。（电话：</a:t>
            </a:r>
            <a:r>
              <a:rPr lang="en-US" altLang="zh-CN" dirty="0"/>
              <a:t>0851-86835595</a:t>
            </a:r>
            <a:r>
              <a:rPr lang="zh-CN" altLang="en-US" dirty="0"/>
              <a:t>，</a:t>
            </a:r>
            <a:r>
              <a:rPr lang="en-US" altLang="zh-CN" dirty="0"/>
              <a:t>QQ</a:t>
            </a:r>
            <a:r>
              <a:rPr lang="zh-CN" altLang="en-US" dirty="0"/>
              <a:t>：</a:t>
            </a:r>
            <a:r>
              <a:rPr lang="en-US" altLang="zh-CN" dirty="0"/>
              <a:t>3434868421</a:t>
            </a:r>
            <a:r>
              <a:rPr lang="zh-CN" altLang="en-US" dirty="0"/>
              <a:t>）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sz="2400" dirty="0"/>
              <a:t>学员招录</a:t>
            </a:r>
            <a:r>
              <a:rPr lang="en-US" altLang="zh-CN" sz="2400" dirty="0"/>
              <a:t>   </a:t>
            </a:r>
            <a:r>
              <a:rPr lang="zh-CN" altLang="en-US" dirty="0">
                <a:sym typeface="+mn-ea"/>
              </a:rPr>
              <a:t>报名、</a:t>
            </a:r>
            <a:r>
              <a:rPr lang="zh-CN" altLang="en-US" dirty="0"/>
              <a:t>查看招录计划（时间段）及录取状态。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sz="2400" dirty="0"/>
              <a:t>成绩管理</a:t>
            </a:r>
            <a:r>
              <a:rPr lang="en-US" altLang="zh-CN" dirty="0"/>
              <a:t>    </a:t>
            </a:r>
            <a:r>
              <a:rPr lang="zh-CN" altLang="en-US" dirty="0"/>
              <a:t>查看成绩（笔试、面试和总分）。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" y="2182495"/>
            <a:ext cx="11936730" cy="46755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367" y="3330637"/>
            <a:ext cx="7398967" cy="33882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67" y="215861"/>
            <a:ext cx="6968065" cy="30379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28432" y="139065"/>
            <a:ext cx="3320734" cy="5078313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ym typeface="+mn-ea"/>
              </a:rPr>
              <a:t>报名说明：</a:t>
            </a:r>
            <a:br>
              <a:rPr lang="zh-CN" altLang="en-US" sz="1400" dirty="0">
                <a:sym typeface="+mn-ea"/>
              </a:rPr>
            </a:br>
            <a:endParaRPr lang="zh-CN" altLang="en-US" sz="1400" dirty="0">
              <a:sym typeface="+mn-ea"/>
            </a:endParaRPr>
          </a:p>
          <a:p>
            <a:br>
              <a:rPr lang="zh-CN" altLang="en-US" sz="1400" dirty="0">
                <a:sym typeface="+mn-ea"/>
              </a:rPr>
            </a:br>
            <a:r>
              <a:rPr lang="en-US" altLang="zh-CN" b="1" dirty="0">
                <a:solidFill>
                  <a:schemeClr val="tx1"/>
                </a:solidFill>
                <a:sym typeface="+mn-ea"/>
              </a:rPr>
              <a:t>1.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不服从培训基地调剂</a:t>
            </a:r>
            <a:r>
              <a:rPr lang="zh-CN" altLang="en-US" dirty="0">
                <a:sym typeface="+mn-ea"/>
              </a:rPr>
              <a:t>：可报一个基地，不参与培训基地调剂。</a:t>
            </a:r>
            <a:br>
              <a:rPr lang="zh-CN" altLang="en-US" dirty="0">
                <a:sym typeface="+mn-ea"/>
              </a:rPr>
            </a:br>
            <a:endParaRPr lang="zh-CN" altLang="en-US" dirty="0">
              <a:sym typeface="+mn-ea"/>
            </a:endParaRPr>
          </a:p>
          <a:p>
            <a:r>
              <a:rPr lang="en-US" altLang="zh-CN" b="1" dirty="0">
                <a:sym typeface="+mn-ea"/>
              </a:rPr>
              <a:t>2. 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服从培训基地调剂</a:t>
            </a:r>
            <a:r>
              <a:rPr lang="zh-CN" altLang="en-US" dirty="0">
                <a:sym typeface="+mn-ea"/>
              </a:rPr>
              <a:t>：可报两个志愿基地，参与培训基地调剂。</a:t>
            </a:r>
            <a:endParaRPr lang="zh-CN" altLang="en-US" dirty="0">
              <a:sym typeface="+mn-ea"/>
            </a:endParaRPr>
          </a:p>
          <a:p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注意：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订单定向生默认为服从培训基地调剂；且只能填专业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2. 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助理全科只有全科一个专业，无需填志愿专业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，也无需填写是否服从专业调剂。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94" y="0"/>
            <a:ext cx="1178032" cy="338829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UNIT_PLACING_PICTURE_USER_VIEWPORT" val="{&quot;height&quot;:7440,&quot;width&quot;:15900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5.xml><?xml version="1.0" encoding="utf-8"?>
<p:tagLst xmlns:p="http://schemas.openxmlformats.org/presentationml/2006/main">
  <p:tag name="KSO_WM_UNIT_PLACING_PICTURE_USER_VIEWPORT" val="{&quot;height&quot;:6480,&quot;width&quot;:17112}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8.xml><?xml version="1.0" encoding="utf-8"?>
<p:tagLst xmlns:p="http://schemas.openxmlformats.org/presentationml/2006/main">
  <p:tag name="KSO_DOCER_TEMPLATE_OPEN_ONCE_MARK" val="1"/>
  <p:tag name="COMMONDATA" val="eyJoZGlkIjoiYzZkNzQ4ZWFiZmQ4NTRhOWRkZTk3YTMwMjlmMmZhYm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WPS 演示</Application>
  <PresentationFormat>宽屏</PresentationFormat>
  <Paragraphs>102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HDJZ</dc:creator>
  <cp:lastModifiedBy>㕦</cp:lastModifiedBy>
  <cp:revision>183</cp:revision>
  <dcterms:created xsi:type="dcterms:W3CDTF">2019-06-19T02:08:00Z</dcterms:created>
  <dcterms:modified xsi:type="dcterms:W3CDTF">2022-05-14T15:04:57Z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06611EDAB3444A6AB03C0003F147A0D6</vt:lpwstr>
  </property>
</Properties>
</file>